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4" r:id="rId2"/>
    <p:sldId id="297" r:id="rId3"/>
    <p:sldId id="29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75" d="100"/>
          <a:sy n="75" d="100"/>
        </p:scale>
        <p:origin x="-1152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VY_32_INOVACE_04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Skútr – písemné dělení jednociferným dělitelem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2.11. 2011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</dgm:pt>
    <dgm:pt modelId="{6058EC33-B37A-4AB4-9973-53234093D856}" type="sibTrans" cxnId="{5643D4E4-B7D1-4958-8C0D-5D1ECE2C1017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 custLinFactNeighborX="-226" custLinFactNeighborY="37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5A95AA-CBEC-46B0-BFA7-8A4B4247533C}" type="presOf" srcId="{D8197B8C-B260-4A16-BDF4-0947B075E274}" destId="{5A5FFA88-C948-4069-8E93-59FA12366E83}" srcOrd="1" destOrd="0" presId="urn:microsoft.com/office/officeart/2005/8/layout/target3"/>
    <dgm:cxn modelId="{7AC0F234-5A6F-4564-8352-C10DD35D52FA}" type="presOf" srcId="{6F0626F1-15CA-49C8-B81F-B6D7E87A87F7}" destId="{3F28FED3-D868-404F-A6DC-8E84E4FB3EF8}" srcOrd="0" destOrd="0" presId="urn:microsoft.com/office/officeart/2005/8/layout/target3"/>
    <dgm:cxn modelId="{7EB0F9D0-8A95-4CAE-8B52-8A739E44057A}" type="presOf" srcId="{757F3AB3-0718-4624-B441-E567A8F0AB56}" destId="{333A1088-737F-45CB-B68E-254E46348037}" srcOrd="0" destOrd="0" presId="urn:microsoft.com/office/officeart/2005/8/layout/target3"/>
    <dgm:cxn modelId="{825A70A1-4508-4093-90AA-ACE54AAE54FC}" type="presOf" srcId="{D1D4F407-5343-4D3F-B5B9-D407B03CAEB4}" destId="{AED2198E-93D5-4001-81B4-73124B309672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5886016-E295-48BD-BCEB-5EBD7840755E}" type="presOf" srcId="{4C35D32F-0EAB-4CD7-82EE-45574DC2A586}" destId="{8BEBB6EC-1DAA-4CAC-8A25-BC0FCBD5DBD5}" srcOrd="0" destOrd="0" presId="urn:microsoft.com/office/officeart/2005/8/layout/target3"/>
    <dgm:cxn modelId="{1F4100E9-16D1-4B71-8497-F8B978BD1800}" type="presOf" srcId="{D1D4F407-5343-4D3F-B5B9-D407B03CAEB4}" destId="{D005CE8C-CC26-4C3E-AC11-E15060ECD759}" srcOrd="0" destOrd="0" presId="urn:microsoft.com/office/officeart/2005/8/layout/target3"/>
    <dgm:cxn modelId="{7FEB0CF2-557B-4D74-9621-AAB3F4281DBE}" type="presOf" srcId="{B651F6E3-6281-48DB-9319-2AEAFDAE7572}" destId="{6BB5E863-4638-4E1D-BFDE-399D028AC4ED}" srcOrd="1" destOrd="0" presId="urn:microsoft.com/office/officeart/2005/8/layout/target3"/>
    <dgm:cxn modelId="{F7715E48-BC7E-4B20-9118-9E8E261E109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4326C29-E1E1-4172-AB7F-FA6A65896DCF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8CDFA8E-071A-4E83-A0FF-09B73965EF73}" type="presOf" srcId="{7E46725E-13A1-4082-A664-334D30DB29F8}" destId="{B7050CC9-0FC3-4C26-923E-C583681B813F}" srcOrd="0" destOrd="0" presId="urn:microsoft.com/office/officeart/2005/8/layout/target3"/>
    <dgm:cxn modelId="{618C86ED-2C17-41D0-80BB-A5E5C305A9DB}" type="presOf" srcId="{D1B46980-6531-4606-95E6-44980827E919}" destId="{2BE915AB-18AA-4053-B92C-3BFC9ED204BB}" srcOrd="1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DE2A8975-BFE5-4B4A-9563-4C8CC038AE48}" type="presOf" srcId="{6F0626F1-15CA-49C8-B81F-B6D7E87A87F7}" destId="{E7AA458F-2838-4E86-A843-E9E7E72F0C66}" srcOrd="1" destOrd="0" presId="urn:microsoft.com/office/officeart/2005/8/layout/target3"/>
    <dgm:cxn modelId="{306B2912-C147-44A5-BF1F-2FDCB79E132E}" type="presOf" srcId="{D8197B8C-B260-4A16-BDF4-0947B075E274}" destId="{25B08C86-7E15-44DC-BE7F-FFB55DD49D12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BCE9FB5-06CD-413B-B6E3-1C104DD5B27B}" type="presOf" srcId="{7E46725E-13A1-4082-A664-334D30DB29F8}" destId="{307B873D-D319-40E7-AEA8-EAE5900FADE7}" srcOrd="1" destOrd="0" presId="urn:microsoft.com/office/officeart/2005/8/layout/target3"/>
    <dgm:cxn modelId="{EE5063E3-E975-4996-ADC8-30A027C9D31A}" type="presOf" srcId="{B651F6E3-6281-48DB-9319-2AEAFDAE7572}" destId="{619D679B-A015-4ECF-8348-D1034C574F40}" srcOrd="0" destOrd="0" presId="urn:microsoft.com/office/officeart/2005/8/layout/target3"/>
    <dgm:cxn modelId="{2A9E921F-2B08-4E66-B643-764321314B2B}" type="presParOf" srcId="{333A1088-737F-45CB-B68E-254E46348037}" destId="{F5ABB229-8D3B-4694-996A-96F23CF14429}" srcOrd="0" destOrd="0" presId="urn:microsoft.com/office/officeart/2005/8/layout/target3"/>
    <dgm:cxn modelId="{8C9E53AE-27B6-41D8-AAFA-8C6E4CDBF2D5}" type="presParOf" srcId="{333A1088-737F-45CB-B68E-254E46348037}" destId="{F41139FD-01EE-4571-8B17-4FB00FC51163}" srcOrd="1" destOrd="0" presId="urn:microsoft.com/office/officeart/2005/8/layout/target3"/>
    <dgm:cxn modelId="{A23B6E8D-F111-499B-A739-4ED92F9F9463}" type="presParOf" srcId="{333A1088-737F-45CB-B68E-254E46348037}" destId="{D005CE8C-CC26-4C3E-AC11-E15060ECD759}" srcOrd="2" destOrd="0" presId="urn:microsoft.com/office/officeart/2005/8/layout/target3"/>
    <dgm:cxn modelId="{EFC6C5EB-7012-41E8-B11A-EE4153BA7050}" type="presParOf" srcId="{333A1088-737F-45CB-B68E-254E46348037}" destId="{2C702D82-9B77-49B7-9568-BB8EB47C3372}" srcOrd="3" destOrd="0" presId="urn:microsoft.com/office/officeart/2005/8/layout/target3"/>
    <dgm:cxn modelId="{04D34664-91DA-415A-B2DF-A9D56E136176}" type="presParOf" srcId="{333A1088-737F-45CB-B68E-254E46348037}" destId="{A52A0455-90FF-4808-ABD0-F02540D31D5A}" srcOrd="4" destOrd="0" presId="urn:microsoft.com/office/officeart/2005/8/layout/target3"/>
    <dgm:cxn modelId="{68B2E798-720D-401C-95EC-5FE9F722D213}" type="presParOf" srcId="{333A1088-737F-45CB-B68E-254E46348037}" destId="{6140AFEC-043D-4C43-A2F9-D0F5331DF3A3}" srcOrd="5" destOrd="0" presId="urn:microsoft.com/office/officeart/2005/8/layout/target3"/>
    <dgm:cxn modelId="{3C9A6146-638B-44EF-86D3-5633D3A4675E}" type="presParOf" srcId="{333A1088-737F-45CB-B68E-254E46348037}" destId="{9358AC05-5D7D-4327-9F80-1AD486AEA664}" srcOrd="6" destOrd="0" presId="urn:microsoft.com/office/officeart/2005/8/layout/target3"/>
    <dgm:cxn modelId="{67D4CE07-7266-41FB-BA3F-6979986D3DAB}" type="presParOf" srcId="{333A1088-737F-45CB-B68E-254E46348037}" destId="{313FC574-E1CD-4FB4-B054-0B805CE0447D}" srcOrd="7" destOrd="0" presId="urn:microsoft.com/office/officeart/2005/8/layout/target3"/>
    <dgm:cxn modelId="{1846C2D0-A503-4EC9-838F-6E61BBE04436}" type="presParOf" srcId="{333A1088-737F-45CB-B68E-254E46348037}" destId="{619D679B-A015-4ECF-8348-D1034C574F40}" srcOrd="8" destOrd="0" presId="urn:microsoft.com/office/officeart/2005/8/layout/target3"/>
    <dgm:cxn modelId="{1BE4432D-D832-4334-A10D-F8AEAD01673A}" type="presParOf" srcId="{333A1088-737F-45CB-B68E-254E46348037}" destId="{322283A8-4A27-4CDA-BAE3-F381106A9174}" srcOrd="9" destOrd="0" presId="urn:microsoft.com/office/officeart/2005/8/layout/target3"/>
    <dgm:cxn modelId="{B1614C56-62F3-44B7-8852-6584965B1553}" type="presParOf" srcId="{333A1088-737F-45CB-B68E-254E46348037}" destId="{FFC9F71D-1B4F-4AD9-A4A6-86ADEFC8AF5C}" srcOrd="10" destOrd="0" presId="urn:microsoft.com/office/officeart/2005/8/layout/target3"/>
    <dgm:cxn modelId="{8DD415B2-49DD-4148-B930-BC8072560500}" type="presParOf" srcId="{333A1088-737F-45CB-B68E-254E46348037}" destId="{25B08C86-7E15-44DC-BE7F-FFB55DD49D12}" srcOrd="11" destOrd="0" presId="urn:microsoft.com/office/officeart/2005/8/layout/target3"/>
    <dgm:cxn modelId="{3BE4FA96-CAB4-4A15-A8BA-A4C2A7193972}" type="presParOf" srcId="{333A1088-737F-45CB-B68E-254E46348037}" destId="{76644BE8-9D7C-4C09-B250-3D10AF48CBB7}" srcOrd="12" destOrd="0" presId="urn:microsoft.com/office/officeart/2005/8/layout/target3"/>
    <dgm:cxn modelId="{883BA28E-F538-456F-8449-9853B9A51B3E}" type="presParOf" srcId="{333A1088-737F-45CB-B68E-254E46348037}" destId="{EE85B701-7295-41C0-BA7A-34D3756A2AE6}" srcOrd="13" destOrd="0" presId="urn:microsoft.com/office/officeart/2005/8/layout/target3"/>
    <dgm:cxn modelId="{CB15A1D5-CA80-4EE4-8765-AEF96316E384}" type="presParOf" srcId="{333A1088-737F-45CB-B68E-254E46348037}" destId="{8BEBB6EC-1DAA-4CAC-8A25-BC0FCBD5DBD5}" srcOrd="14" destOrd="0" presId="urn:microsoft.com/office/officeart/2005/8/layout/target3"/>
    <dgm:cxn modelId="{68186189-A14A-475A-9A54-A58EB9A738F6}" type="presParOf" srcId="{333A1088-737F-45CB-B68E-254E46348037}" destId="{41CA92B1-2F09-48D8-ACE4-465CAF918C2C}" srcOrd="15" destOrd="0" presId="urn:microsoft.com/office/officeart/2005/8/layout/target3"/>
    <dgm:cxn modelId="{F674342C-6D8F-40A1-97E0-186D3B578B6A}" type="presParOf" srcId="{333A1088-737F-45CB-B68E-254E46348037}" destId="{44810F33-5078-4AE9-9C7C-25A884644228}" srcOrd="16" destOrd="0" presId="urn:microsoft.com/office/officeart/2005/8/layout/target3"/>
    <dgm:cxn modelId="{C5E0E478-1F1D-4D61-888F-6D1896931111}" type="presParOf" srcId="{333A1088-737F-45CB-B68E-254E46348037}" destId="{B7050CC9-0FC3-4C26-923E-C583681B813F}" srcOrd="17" destOrd="0" presId="urn:microsoft.com/office/officeart/2005/8/layout/target3"/>
    <dgm:cxn modelId="{999C958A-D977-4867-8422-5A617414B313}" type="presParOf" srcId="{333A1088-737F-45CB-B68E-254E46348037}" destId="{FAB7270F-BD54-4209-A1BF-86DD19A2869E}" srcOrd="18" destOrd="0" presId="urn:microsoft.com/office/officeart/2005/8/layout/target3"/>
    <dgm:cxn modelId="{D6213B1C-6B16-4600-8E9F-F6359B5FD678}" type="presParOf" srcId="{333A1088-737F-45CB-B68E-254E46348037}" destId="{F6A3497E-3B06-4E8A-81CF-A3F38E3BB429}" srcOrd="19" destOrd="0" presId="urn:microsoft.com/office/officeart/2005/8/layout/target3"/>
    <dgm:cxn modelId="{E2955CA4-4012-475B-B57E-6B37643A590C}" type="presParOf" srcId="{333A1088-737F-45CB-B68E-254E46348037}" destId="{3F28FED3-D868-404F-A6DC-8E84E4FB3EF8}" srcOrd="20" destOrd="0" presId="urn:microsoft.com/office/officeart/2005/8/layout/target3"/>
    <dgm:cxn modelId="{A0AA12A0-684A-47CE-B982-72DCAAB903A5}" type="presParOf" srcId="{333A1088-737F-45CB-B68E-254E46348037}" destId="{AED2198E-93D5-4001-81B4-73124B309672}" srcOrd="21" destOrd="0" presId="urn:microsoft.com/office/officeart/2005/8/layout/target3"/>
    <dgm:cxn modelId="{5BD3043D-AFDC-4CC6-A230-4AE3084CFB5C}" type="presParOf" srcId="{333A1088-737F-45CB-B68E-254E46348037}" destId="{2BE915AB-18AA-4053-B92C-3BFC9ED204BB}" srcOrd="22" destOrd="0" presId="urn:microsoft.com/office/officeart/2005/8/layout/target3"/>
    <dgm:cxn modelId="{C381DE54-96BE-4837-BBB5-7178E9F09B0C}" type="presParOf" srcId="{333A1088-737F-45CB-B68E-254E46348037}" destId="{6BB5E863-4638-4E1D-BFDE-399D028AC4ED}" srcOrd="23" destOrd="0" presId="urn:microsoft.com/office/officeart/2005/8/layout/target3"/>
    <dgm:cxn modelId="{841A7D62-FB38-4826-B7C0-0090EC454EF8}" type="presParOf" srcId="{333A1088-737F-45CB-B68E-254E46348037}" destId="{5A5FFA88-C948-4069-8E93-59FA12366E83}" srcOrd="24" destOrd="0" presId="urn:microsoft.com/office/officeart/2005/8/layout/target3"/>
    <dgm:cxn modelId="{B985C1DA-2B85-4D8D-958E-46E343EB4EE2}" type="presParOf" srcId="{333A1088-737F-45CB-B68E-254E46348037}" destId="{890E4F0B-2866-4A3F-A3C7-2A14B1797930}" srcOrd="25" destOrd="0" presId="urn:microsoft.com/office/officeart/2005/8/layout/target3"/>
    <dgm:cxn modelId="{37BD8394-6306-4E7E-98BE-69EBCF6368B6}" type="presParOf" srcId="{333A1088-737F-45CB-B68E-254E46348037}" destId="{307B873D-D319-40E7-AEA8-EAE5900FADE7}" srcOrd="26" destOrd="0" presId="urn:microsoft.com/office/officeart/2005/8/layout/target3"/>
    <dgm:cxn modelId="{60604039-3BCE-4005-93DF-5196FC5690CA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39339" y="478989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-131913"/>
                <a:satOff val="8794"/>
                <a:lumOff val="11481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-131913"/>
                <a:satOff val="8794"/>
                <a:lumOff val="11481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-131913"/>
                <a:satOff val="8794"/>
                <a:lumOff val="1148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131913"/>
              <a:satOff val="8794"/>
              <a:lumOff val="1148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-263825"/>
                <a:satOff val="17589"/>
                <a:lumOff val="22963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-263825"/>
                <a:satOff val="17589"/>
                <a:lumOff val="22963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-263825"/>
                <a:satOff val="17589"/>
                <a:lumOff val="2296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263825"/>
              <a:satOff val="17589"/>
              <a:lumOff val="2296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VY_32_INOVACE_04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-395738"/>
                <a:satOff val="26383"/>
                <a:lumOff val="34444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-395738"/>
                <a:satOff val="26383"/>
                <a:lumOff val="34444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-395738"/>
                <a:satOff val="26383"/>
                <a:lumOff val="3444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395738"/>
              <a:satOff val="26383"/>
              <a:lumOff val="3444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Skútr – písemné dělení jednociferným dělitelem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-395738"/>
                <a:satOff val="26383"/>
                <a:lumOff val="34444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-395738"/>
                <a:satOff val="26383"/>
                <a:lumOff val="34444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-395738"/>
                <a:satOff val="26383"/>
                <a:lumOff val="3444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395738"/>
              <a:satOff val="26383"/>
              <a:lumOff val="3444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-263825"/>
                <a:satOff val="17589"/>
                <a:lumOff val="22963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-263825"/>
                <a:satOff val="17589"/>
                <a:lumOff val="22963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-263825"/>
                <a:satOff val="17589"/>
                <a:lumOff val="2296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263825"/>
              <a:satOff val="17589"/>
              <a:lumOff val="2296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-131913"/>
                <a:satOff val="8794"/>
                <a:lumOff val="11481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-131913"/>
                <a:satOff val="8794"/>
                <a:lumOff val="11481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-131913"/>
                <a:satOff val="8794"/>
                <a:lumOff val="1148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131913"/>
              <a:satOff val="8794"/>
              <a:lumOff val="1148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2.11. 2011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659E0-241B-4549-8689-63CABE13D3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A8848-49A1-4094-B54D-83B5DB0B5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791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659E0-241B-4549-8689-63CABE13D3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A8848-49A1-4094-B54D-83B5DB0B5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835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659E0-241B-4549-8689-63CABE13D3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A8848-49A1-4094-B54D-83B5DB0B5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919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659E0-241B-4549-8689-63CABE13D3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A8848-49A1-4094-B54D-83B5DB0B5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719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659E0-241B-4549-8689-63CABE13D3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A8848-49A1-4094-B54D-83B5DB0B5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54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659E0-241B-4549-8689-63CABE13D3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A8848-49A1-4094-B54D-83B5DB0B5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8041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659E0-241B-4549-8689-63CABE13D3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A8848-49A1-4094-B54D-83B5DB0B5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8195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659E0-241B-4549-8689-63CABE13D3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A8848-49A1-4094-B54D-83B5DB0B5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844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659E0-241B-4549-8689-63CABE13D3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A8848-49A1-4094-B54D-83B5DB0B5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125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659E0-241B-4549-8689-63CABE13D3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A8848-49A1-4094-B54D-83B5DB0B5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5632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659E0-241B-4549-8689-63CABE13D3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A8848-49A1-4094-B54D-83B5DB0B5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421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2659E0-241B-4549-8689-63CABE13D3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BA8848-49A1-4094-B54D-83B5DB0B5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448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13" Type="http://schemas.openxmlformats.org/officeDocument/2006/relationships/image" Target="../media/image12.gif"/><Relationship Id="rId18" Type="http://schemas.openxmlformats.org/officeDocument/2006/relationships/image" Target="../media/image17.gif"/><Relationship Id="rId26" Type="http://schemas.openxmlformats.org/officeDocument/2006/relationships/image" Target="../media/image25.gif"/><Relationship Id="rId39" Type="http://schemas.openxmlformats.org/officeDocument/2006/relationships/image" Target="../media/image38.png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20.gif"/><Relationship Id="rId34" Type="http://schemas.openxmlformats.org/officeDocument/2006/relationships/image" Target="../media/image33.gif"/><Relationship Id="rId7" Type="http://schemas.openxmlformats.org/officeDocument/2006/relationships/image" Target="../media/image6.gif"/><Relationship Id="rId12" Type="http://schemas.openxmlformats.org/officeDocument/2006/relationships/image" Target="../media/image11.gif"/><Relationship Id="rId17" Type="http://schemas.openxmlformats.org/officeDocument/2006/relationships/image" Target="../media/image16.gif"/><Relationship Id="rId25" Type="http://schemas.openxmlformats.org/officeDocument/2006/relationships/image" Target="../media/image24.gif"/><Relationship Id="rId33" Type="http://schemas.openxmlformats.org/officeDocument/2006/relationships/image" Target="../media/image32.gif"/><Relationship Id="rId38" Type="http://schemas.openxmlformats.org/officeDocument/2006/relationships/image" Target="../media/image37.gif"/><Relationship Id="rId2" Type="http://schemas.openxmlformats.org/officeDocument/2006/relationships/audio" Target="../media/media1.wav"/><Relationship Id="rId16" Type="http://schemas.openxmlformats.org/officeDocument/2006/relationships/image" Target="../media/image15.gif"/><Relationship Id="rId20" Type="http://schemas.openxmlformats.org/officeDocument/2006/relationships/image" Target="../media/image19.gif"/><Relationship Id="rId29" Type="http://schemas.openxmlformats.org/officeDocument/2006/relationships/image" Target="../media/image28.gif"/><Relationship Id="rId1" Type="http://schemas.microsoft.com/office/2007/relationships/media" Target="../media/media1.wav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24" Type="http://schemas.openxmlformats.org/officeDocument/2006/relationships/image" Target="../media/image23.gif"/><Relationship Id="rId32" Type="http://schemas.openxmlformats.org/officeDocument/2006/relationships/image" Target="../media/image31.gif"/><Relationship Id="rId37" Type="http://schemas.openxmlformats.org/officeDocument/2006/relationships/image" Target="../media/image36.gif"/><Relationship Id="rId5" Type="http://schemas.openxmlformats.org/officeDocument/2006/relationships/image" Target="../media/image4.gif"/><Relationship Id="rId15" Type="http://schemas.openxmlformats.org/officeDocument/2006/relationships/image" Target="../media/image14.gif"/><Relationship Id="rId23" Type="http://schemas.openxmlformats.org/officeDocument/2006/relationships/image" Target="../media/image22.gif"/><Relationship Id="rId28" Type="http://schemas.openxmlformats.org/officeDocument/2006/relationships/image" Target="../media/image27.gif"/><Relationship Id="rId36" Type="http://schemas.openxmlformats.org/officeDocument/2006/relationships/image" Target="../media/image35.gif"/><Relationship Id="rId10" Type="http://schemas.openxmlformats.org/officeDocument/2006/relationships/image" Target="../media/image9.gif"/><Relationship Id="rId19" Type="http://schemas.openxmlformats.org/officeDocument/2006/relationships/image" Target="../media/image18.gif"/><Relationship Id="rId31" Type="http://schemas.openxmlformats.org/officeDocument/2006/relationships/image" Target="../media/image30.gif"/><Relationship Id="rId4" Type="http://schemas.openxmlformats.org/officeDocument/2006/relationships/image" Target="../media/image3.gif"/><Relationship Id="rId9" Type="http://schemas.openxmlformats.org/officeDocument/2006/relationships/image" Target="../media/image8.gif"/><Relationship Id="rId14" Type="http://schemas.openxmlformats.org/officeDocument/2006/relationships/image" Target="../media/image13.gif"/><Relationship Id="rId22" Type="http://schemas.openxmlformats.org/officeDocument/2006/relationships/image" Target="../media/image21.gif"/><Relationship Id="rId27" Type="http://schemas.openxmlformats.org/officeDocument/2006/relationships/image" Target="../media/image26.gif"/><Relationship Id="rId30" Type="http://schemas.openxmlformats.org/officeDocument/2006/relationships/image" Target="../media/image29.gif"/><Relationship Id="rId35" Type="http://schemas.openxmlformats.org/officeDocument/2006/relationships/image" Target="../media/image34.gif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016791775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23899540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0"/>
            <a:ext cx="7211144" cy="1524784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Skútr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– písemné dělení jednociferným dělitelem</a:t>
            </a:r>
            <a:endParaRPr lang="cs-CZ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písemné dělení jednociferným dělitelem.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Písemné dělení jednociferným dělitelem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písemného dělení jednociferným dělitelem.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na začátku hodiny na procvičování písemného dělení jednociferným dělitelem. Žáci se aktivně podíleli na úkolu a práce je bavila. Formou tabulek - kde si každý individuálně příklad vypočítal a najednou mi pak tabulky ukázali - jsem mohla výsledky všech žáků ihned zkontrolovat. Dále jsem každému rozdala pracovní list – nevybarvený skútr s příklady – kde si žáci individuálně zkoušeli příklady samostatně vypočítat.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5040944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316969"/>
            <a:ext cx="820891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4400" dirty="0"/>
          </a:p>
        </p:txBody>
      </p:sp>
      <p:sp>
        <p:nvSpPr>
          <p:cNvPr id="2" name="Obdélník 1"/>
          <p:cNvSpPr/>
          <p:nvPr/>
        </p:nvSpPr>
        <p:spPr>
          <a:xfrm>
            <a:off x="611560" y="116632"/>
            <a:ext cx="727280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Skútr – písemné dělení jednociferným dělitelem</a:t>
            </a:r>
            <a:endParaRPr lang="cs-CZ" sz="4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652" y="1563182"/>
            <a:ext cx="5616624" cy="5106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96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" y="2559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Oprav chyby, podle správného výsledku zvol barvu a obrázek vybarvi.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0981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238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219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887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39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37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598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92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3901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210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581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502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67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961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967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210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913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00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973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6"/>
            <a:ext cx="6969970" cy="6862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912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6"/>
            <a:ext cx="6969970" cy="68628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7" cy="6862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737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6"/>
            <a:ext cx="6969970" cy="68628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7" cy="686283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69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277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6"/>
            <a:ext cx="6969970" cy="68628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7" cy="686283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69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230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6"/>
            <a:ext cx="6969970" cy="68628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7" cy="686283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69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571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6"/>
            <a:ext cx="6969970" cy="68628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7" cy="686283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69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849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6"/>
            <a:ext cx="6969970" cy="68628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7" cy="686283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69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512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6"/>
            <a:ext cx="6969970" cy="68628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7" cy="686283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69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887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6"/>
            <a:ext cx="6969970" cy="68628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7" cy="686283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69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820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6"/>
            <a:ext cx="6969970" cy="68628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7" cy="686283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69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6"/>
            <a:ext cx="6969967" cy="6862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115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6"/>
            <a:ext cx="6969970" cy="68628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7" cy="686283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69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6"/>
            <a:ext cx="6969967" cy="686283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1"/>
            <a:ext cx="6969971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217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6"/>
            <a:ext cx="6969970" cy="68628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7" cy="686283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69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6"/>
            <a:ext cx="6969967" cy="686283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1"/>
            <a:ext cx="6969971" cy="685799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1"/>
            <a:ext cx="696997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811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6"/>
            <a:ext cx="6969970" cy="68628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7" cy="686283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69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6"/>
            <a:ext cx="6969967" cy="686283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1"/>
            <a:ext cx="6969971" cy="685799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1"/>
            <a:ext cx="6969972" cy="685799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-4837"/>
            <a:ext cx="6969972" cy="6862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874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6"/>
            <a:ext cx="6969970" cy="68628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7" cy="686283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69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6"/>
            <a:ext cx="6969967" cy="686283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1"/>
            <a:ext cx="6969971" cy="685799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1"/>
            <a:ext cx="6969972" cy="685799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-4837"/>
            <a:ext cx="6969972" cy="686283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-4836"/>
            <a:ext cx="6969972" cy="6862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536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6"/>
            <a:ext cx="6969970" cy="68628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7" cy="686283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69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6"/>
            <a:ext cx="6969967" cy="686283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1"/>
            <a:ext cx="6969971" cy="685799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1"/>
            <a:ext cx="6969972" cy="685799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-4837"/>
            <a:ext cx="6969972" cy="686283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-4836"/>
            <a:ext cx="6969972" cy="686283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-4837"/>
            <a:ext cx="6969972" cy="6862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963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6"/>
            <a:ext cx="6969970" cy="68628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7" cy="686283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69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6"/>
            <a:ext cx="6969967" cy="686283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1"/>
            <a:ext cx="6969971" cy="685799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1"/>
            <a:ext cx="6969972" cy="685799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-4837"/>
            <a:ext cx="6969972" cy="686283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-4836"/>
            <a:ext cx="6969972" cy="686283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-4837"/>
            <a:ext cx="6969972" cy="6862836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-4837"/>
            <a:ext cx="6969968" cy="6862836"/>
          </a:xfrm>
          <a:prstGeom prst="rect">
            <a:avLst/>
          </a:prstGeom>
        </p:spPr>
      </p:pic>
      <p:pic>
        <p:nvPicPr>
          <p:cNvPr id="38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9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290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48264" y="764704"/>
            <a:ext cx="220284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29 růžová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37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52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 hnědá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 červená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7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5" y="0"/>
            <a:ext cx="6969967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69" cy="6862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1"/>
            <a:ext cx="6969966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8" cy="68628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70" cy="68628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4" y="0"/>
            <a:ext cx="6969968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0"/>
            <a:ext cx="6969970" cy="68579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7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6"/>
            <a:ext cx="6969970" cy="68628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837"/>
            <a:ext cx="6969967" cy="686283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1"/>
            <a:ext cx="6969969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6" y="-4376"/>
            <a:ext cx="6969970" cy="686237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7"/>
            <a:ext cx="6969967" cy="686283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1"/>
            <a:ext cx="6969967" cy="685799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7" y="-4836"/>
            <a:ext cx="6969967" cy="686283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1"/>
            <a:ext cx="6969971" cy="685799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1"/>
            <a:ext cx="6969972" cy="685799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-4837"/>
            <a:ext cx="6969972" cy="686283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-4836"/>
            <a:ext cx="6969972" cy="686283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08" y="-4837"/>
            <a:ext cx="6969972" cy="6862836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2645074" y="31946"/>
            <a:ext cx="38972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Pracovní list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762" y="-4839"/>
            <a:ext cx="6983026" cy="6862838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2645074" y="49604"/>
            <a:ext cx="38972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Pracovní list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507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5997" y="0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1" y="1340768"/>
            <a:ext cx="763284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1" y="1340768"/>
            <a:ext cx="7128793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 </a:t>
            </a:r>
            <a:r>
              <a:rPr lang="cs-CZ" i="1" dirty="0" smtClean="0"/>
              <a:t>Google.com</a:t>
            </a:r>
            <a:r>
              <a:rPr lang="cs-CZ" dirty="0" smtClean="0"/>
              <a:t> [online]. [cit. 1.11.2011]. Dostupný na WWW: &lt;http://images.google.com/</a:t>
            </a:r>
            <a:r>
              <a:rPr lang="cs-CZ" dirty="0" err="1" smtClean="0"/>
              <a:t>imgres?q</a:t>
            </a:r>
            <a:r>
              <a:rPr lang="cs-CZ" dirty="0" smtClean="0"/>
              <a:t>=sk%C3%BAtr&amp;num=10&amp;hl=</a:t>
            </a:r>
            <a:r>
              <a:rPr lang="cs-CZ" dirty="0" err="1" smtClean="0"/>
              <a:t>cs&amp;biw</a:t>
            </a:r>
            <a:r>
              <a:rPr lang="cs-CZ" dirty="0" smtClean="0"/>
              <a:t>=1068&amp;bih=622&amp;tbm=</a:t>
            </a:r>
            <a:r>
              <a:rPr lang="cs-CZ" dirty="0" err="1" smtClean="0"/>
              <a:t>isch&amp;tbnid</a:t>
            </a:r>
            <a:r>
              <a:rPr lang="cs-CZ" dirty="0" smtClean="0"/>
              <a:t>=sZEWzab0Li8uhM:&amp;</a:t>
            </a:r>
            <a:r>
              <a:rPr lang="cs-CZ" dirty="0" err="1" smtClean="0"/>
              <a:t>imgrefurl</a:t>
            </a:r>
            <a:r>
              <a:rPr lang="cs-CZ" dirty="0" smtClean="0"/>
              <a:t>=http://www.vdomoto.com/</a:t>
            </a:r>
            <a:r>
              <a:rPr lang="cs-CZ" dirty="0" err="1" smtClean="0"/>
              <a:t>zbozi</a:t>
            </a:r>
            <a:r>
              <a:rPr lang="cs-CZ" dirty="0" smtClean="0"/>
              <a:t>/</a:t>
            </a:r>
            <a:r>
              <a:rPr lang="cs-CZ" dirty="0" err="1" smtClean="0"/>
              <a:t>skutry</a:t>
            </a:r>
            <a:r>
              <a:rPr lang="cs-CZ" dirty="0" smtClean="0"/>
              <a:t>/speed-125-O10/skutr-speed-125ccm-Z4.html&amp;docid=BFP_fhQdEzf9BM&amp;imgurl=http://www.vdomoto.com/</a:t>
            </a:r>
            <a:r>
              <a:rPr lang="cs-CZ" dirty="0" err="1" smtClean="0"/>
              <a:t>img_zbozi</a:t>
            </a:r>
            <a:r>
              <a:rPr lang="cs-CZ" dirty="0" smtClean="0"/>
              <a:t>/000013-000005.jpg&amp;w=410&amp;h=500&amp;ei=YU0oUNPFCcvOsgbStYHQCQ&amp;zoom=1&amp;iact=</a:t>
            </a:r>
            <a:r>
              <a:rPr lang="cs-CZ" dirty="0" err="1" smtClean="0"/>
              <a:t>hc&amp;vpx</a:t>
            </a:r>
            <a:r>
              <a:rPr lang="cs-CZ" dirty="0" smtClean="0"/>
              <a:t>=332&amp;vpy=148&amp;dur=1164&amp;hovh=248&amp;hovw=203&amp;tx=111&amp;ty=119&amp;sig=115857355695673544385&amp;page=2&amp;tbnh=151&amp;tbnw=124&amp;start=16&amp;ndsp=21&amp;ved=1t:429,r:1,s:16,i:129&gt;.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0842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743</Words>
  <Application>Microsoft Office PowerPoint</Application>
  <PresentationFormat>Předvádění na obrazovce (4:3)</PresentationFormat>
  <Paragraphs>274</Paragraphs>
  <Slides>40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Motiv systému Office</vt:lpstr>
      <vt:lpstr>Autorem materiálu a všech jeho částí, není-li uvedeno jinak, je Mgr. Veronika Černá.</vt:lpstr>
      <vt:lpstr>Skútr – písemné dělení jednociferným dělitelem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18</cp:revision>
  <dcterms:created xsi:type="dcterms:W3CDTF">2012-08-12T21:54:41Z</dcterms:created>
  <dcterms:modified xsi:type="dcterms:W3CDTF">2012-08-23T10:35:10Z</dcterms:modified>
</cp:coreProperties>
</file>