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305" r:id="rId2"/>
    <p:sldId id="306" r:id="rId3"/>
    <p:sldId id="309" r:id="rId4"/>
    <p:sldId id="258" r:id="rId5"/>
    <p:sldId id="260" r:id="rId6"/>
    <p:sldId id="259" r:id="rId7"/>
    <p:sldId id="261" r:id="rId8"/>
    <p:sldId id="262" r:id="rId9"/>
    <p:sldId id="263" r:id="rId10"/>
    <p:sldId id="264" r:id="rId11"/>
    <p:sldId id="265" r:id="rId12"/>
    <p:sldId id="268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301" r:id="rId40"/>
    <p:sldId id="302" r:id="rId41"/>
    <p:sldId id="298" r:id="rId42"/>
    <p:sldId id="299" r:id="rId43"/>
    <p:sldId id="303" r:id="rId44"/>
    <p:sldId id="310" r:id="rId4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8046" autoAdjust="0"/>
  </p:normalViewPr>
  <p:slideViewPr>
    <p:cSldViewPr>
      <p:cViewPr>
        <p:scale>
          <a:sx n="75" d="100"/>
          <a:sy n="75" d="100"/>
        </p:scale>
        <p:origin x="-918" y="-72"/>
      </p:cViewPr>
      <p:guideLst>
        <p:guide orient="horz" pos="2160"/>
        <p:guide pos="2880"/>
      </p:guideLst>
    </p:cSldViewPr>
  </p:slideViewPr>
  <p:notesTextViewPr>
    <p:cViewPr>
      <p:scale>
        <a:sx n="150" d="100"/>
        <a:sy n="150" d="100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2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VY_32_INOVACE_05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Kohoutek – násobení a dělení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11.11. 2011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BD99EB-2A0A-44F1-A38E-A4FB262C5592}" type="presOf" srcId="{D1B46980-6531-4606-95E6-44980827E919}" destId="{6140AFEC-043D-4C43-A2F9-D0F5331DF3A3}" srcOrd="0" destOrd="0" presId="urn:microsoft.com/office/officeart/2005/8/layout/target3"/>
    <dgm:cxn modelId="{27B5AC1C-9197-483E-A650-BF8944FC072F}" type="presOf" srcId="{D8197B8C-B260-4A16-BDF4-0947B075E274}" destId="{5A5FFA88-C948-4069-8E93-59FA12366E83}" srcOrd="1" destOrd="0" presId="urn:microsoft.com/office/officeart/2005/8/layout/target3"/>
    <dgm:cxn modelId="{02AD6A8A-534C-476F-BE70-B0B807F2AFB5}" type="presOf" srcId="{D1D4F407-5343-4D3F-B5B9-D407B03CAEB4}" destId="{D005CE8C-CC26-4C3E-AC11-E15060ECD759}" srcOrd="0" destOrd="0" presId="urn:microsoft.com/office/officeart/2005/8/layout/target3"/>
    <dgm:cxn modelId="{504977BB-0244-4C3D-BBA6-54C1B3319F07}" type="presOf" srcId="{B651F6E3-6281-48DB-9319-2AEAFDAE7572}" destId="{6BB5E863-4638-4E1D-BFDE-399D028AC4ED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51B2DAB1-4DC7-4A67-A6DC-7792DF6DDD2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C5DDC31-F328-41D2-9C6B-2DB95A76BFEC}" type="presOf" srcId="{6F0626F1-15CA-49C8-B81F-B6D7E87A87F7}" destId="{3F28FED3-D868-404F-A6DC-8E84E4FB3EF8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1DA604E-0F58-4E50-9F83-24445EF3DF16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87A4CB7-4B4E-4DB8-89AA-735BD8CE7EA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7F0F5B5-753F-41D2-8F63-22FB09101672}" type="presOf" srcId="{4C35D32F-0EAB-4CD7-82EE-45574DC2A586}" destId="{8BEBB6EC-1DAA-4CAC-8A25-BC0FCBD5DBD5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41A24D97-3947-4313-AFEB-C5DEC99A6F55}" type="presOf" srcId="{D1B46980-6531-4606-95E6-44980827E919}" destId="{2BE915AB-18AA-4053-B92C-3BFC9ED204BB}" srcOrd="1" destOrd="0" presId="urn:microsoft.com/office/officeart/2005/8/layout/target3"/>
    <dgm:cxn modelId="{0B26B44E-CB0F-4C16-B305-36A7C2654B91}" type="presOf" srcId="{7E46725E-13A1-4082-A664-334D30DB29F8}" destId="{307B873D-D319-40E7-AEA8-EAE5900FADE7}" srcOrd="1" destOrd="0" presId="urn:microsoft.com/office/officeart/2005/8/layout/target3"/>
    <dgm:cxn modelId="{7997F747-0223-4DA9-A54C-B5A83C8F2A93}" type="presOf" srcId="{D1D4F407-5343-4D3F-B5B9-D407B03CAEB4}" destId="{AED2198E-93D5-4001-81B4-73124B309672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EB33FB79-DA47-41FB-A7B6-08B2A281CF07}" type="presOf" srcId="{7E46725E-13A1-4082-A664-334D30DB29F8}" destId="{B7050CC9-0FC3-4C26-923E-C583681B813F}" srcOrd="0" destOrd="0" presId="urn:microsoft.com/office/officeart/2005/8/layout/target3"/>
    <dgm:cxn modelId="{10419C6F-B150-4ADA-9C8D-674314BF29A2}" type="presOf" srcId="{B651F6E3-6281-48DB-9319-2AEAFDAE7572}" destId="{619D679B-A015-4ECF-8348-D1034C574F40}" srcOrd="0" destOrd="0" presId="urn:microsoft.com/office/officeart/2005/8/layout/target3"/>
    <dgm:cxn modelId="{49DEBF9C-70EB-43A8-920C-A2D7376BD335}" type="presOf" srcId="{6F0626F1-15CA-49C8-B81F-B6D7E87A87F7}" destId="{E7AA458F-2838-4E86-A843-E9E7E72F0C66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6486099-DA0C-499C-8A44-87D1769B3AB4}" type="presParOf" srcId="{333A1088-737F-45CB-B68E-254E46348037}" destId="{F5ABB229-8D3B-4694-996A-96F23CF14429}" srcOrd="0" destOrd="0" presId="urn:microsoft.com/office/officeart/2005/8/layout/target3"/>
    <dgm:cxn modelId="{042BD2A3-28EB-45CD-A72A-55F7C04F6541}" type="presParOf" srcId="{333A1088-737F-45CB-B68E-254E46348037}" destId="{F41139FD-01EE-4571-8B17-4FB00FC51163}" srcOrd="1" destOrd="0" presId="urn:microsoft.com/office/officeart/2005/8/layout/target3"/>
    <dgm:cxn modelId="{8D1C9114-4C89-42FF-8BCE-1332C3FBB267}" type="presParOf" srcId="{333A1088-737F-45CB-B68E-254E46348037}" destId="{D005CE8C-CC26-4C3E-AC11-E15060ECD759}" srcOrd="2" destOrd="0" presId="urn:microsoft.com/office/officeart/2005/8/layout/target3"/>
    <dgm:cxn modelId="{3F4C79B1-E181-4F26-B497-BA7C60FDAF6B}" type="presParOf" srcId="{333A1088-737F-45CB-B68E-254E46348037}" destId="{2C702D82-9B77-49B7-9568-BB8EB47C3372}" srcOrd="3" destOrd="0" presId="urn:microsoft.com/office/officeart/2005/8/layout/target3"/>
    <dgm:cxn modelId="{472B9A5E-618E-4123-AC69-E3B058E68EA0}" type="presParOf" srcId="{333A1088-737F-45CB-B68E-254E46348037}" destId="{A52A0455-90FF-4808-ABD0-F02540D31D5A}" srcOrd="4" destOrd="0" presId="urn:microsoft.com/office/officeart/2005/8/layout/target3"/>
    <dgm:cxn modelId="{1543C4AD-C007-48C5-92FD-51C0AC0871B8}" type="presParOf" srcId="{333A1088-737F-45CB-B68E-254E46348037}" destId="{6140AFEC-043D-4C43-A2F9-D0F5331DF3A3}" srcOrd="5" destOrd="0" presId="urn:microsoft.com/office/officeart/2005/8/layout/target3"/>
    <dgm:cxn modelId="{09A42890-6B88-4505-BF4F-9F5C563A089E}" type="presParOf" srcId="{333A1088-737F-45CB-B68E-254E46348037}" destId="{9358AC05-5D7D-4327-9F80-1AD486AEA664}" srcOrd="6" destOrd="0" presId="urn:microsoft.com/office/officeart/2005/8/layout/target3"/>
    <dgm:cxn modelId="{7C8AD6ED-437C-4F0F-8507-A55FEBD05DAF}" type="presParOf" srcId="{333A1088-737F-45CB-B68E-254E46348037}" destId="{313FC574-E1CD-4FB4-B054-0B805CE0447D}" srcOrd="7" destOrd="0" presId="urn:microsoft.com/office/officeart/2005/8/layout/target3"/>
    <dgm:cxn modelId="{48FE7DDB-23CD-47F4-8416-4ED365759DF6}" type="presParOf" srcId="{333A1088-737F-45CB-B68E-254E46348037}" destId="{619D679B-A015-4ECF-8348-D1034C574F40}" srcOrd="8" destOrd="0" presId="urn:microsoft.com/office/officeart/2005/8/layout/target3"/>
    <dgm:cxn modelId="{039A7AFB-98D4-4F94-B8BC-FAFF024F25CB}" type="presParOf" srcId="{333A1088-737F-45CB-B68E-254E46348037}" destId="{322283A8-4A27-4CDA-BAE3-F381106A9174}" srcOrd="9" destOrd="0" presId="urn:microsoft.com/office/officeart/2005/8/layout/target3"/>
    <dgm:cxn modelId="{D3D6D447-2789-4D6E-B5D5-B567D92D5144}" type="presParOf" srcId="{333A1088-737F-45CB-B68E-254E46348037}" destId="{FFC9F71D-1B4F-4AD9-A4A6-86ADEFC8AF5C}" srcOrd="10" destOrd="0" presId="urn:microsoft.com/office/officeart/2005/8/layout/target3"/>
    <dgm:cxn modelId="{1B8F8883-79D7-43F2-A3B1-C8998C25FB72}" type="presParOf" srcId="{333A1088-737F-45CB-B68E-254E46348037}" destId="{25B08C86-7E15-44DC-BE7F-FFB55DD49D12}" srcOrd="11" destOrd="0" presId="urn:microsoft.com/office/officeart/2005/8/layout/target3"/>
    <dgm:cxn modelId="{9622B66F-476B-4A35-BD10-9581DC1BFC2E}" type="presParOf" srcId="{333A1088-737F-45CB-B68E-254E46348037}" destId="{76644BE8-9D7C-4C09-B250-3D10AF48CBB7}" srcOrd="12" destOrd="0" presId="urn:microsoft.com/office/officeart/2005/8/layout/target3"/>
    <dgm:cxn modelId="{4F5475DD-3D9C-4EF7-83EC-991D6D82B576}" type="presParOf" srcId="{333A1088-737F-45CB-B68E-254E46348037}" destId="{EE85B701-7295-41C0-BA7A-34D3756A2AE6}" srcOrd="13" destOrd="0" presId="urn:microsoft.com/office/officeart/2005/8/layout/target3"/>
    <dgm:cxn modelId="{5161CCEA-5D4E-4740-ABB9-E4F586E60BAC}" type="presParOf" srcId="{333A1088-737F-45CB-B68E-254E46348037}" destId="{8BEBB6EC-1DAA-4CAC-8A25-BC0FCBD5DBD5}" srcOrd="14" destOrd="0" presId="urn:microsoft.com/office/officeart/2005/8/layout/target3"/>
    <dgm:cxn modelId="{FB950658-66C9-46D8-8A58-DAE78D687FF6}" type="presParOf" srcId="{333A1088-737F-45CB-B68E-254E46348037}" destId="{41CA92B1-2F09-48D8-ACE4-465CAF918C2C}" srcOrd="15" destOrd="0" presId="urn:microsoft.com/office/officeart/2005/8/layout/target3"/>
    <dgm:cxn modelId="{28246899-EDF7-46FD-8ACB-D0842B4745E2}" type="presParOf" srcId="{333A1088-737F-45CB-B68E-254E46348037}" destId="{44810F33-5078-4AE9-9C7C-25A884644228}" srcOrd="16" destOrd="0" presId="urn:microsoft.com/office/officeart/2005/8/layout/target3"/>
    <dgm:cxn modelId="{C1657E53-B180-4CAA-97F0-757C5D73A08E}" type="presParOf" srcId="{333A1088-737F-45CB-B68E-254E46348037}" destId="{B7050CC9-0FC3-4C26-923E-C583681B813F}" srcOrd="17" destOrd="0" presId="urn:microsoft.com/office/officeart/2005/8/layout/target3"/>
    <dgm:cxn modelId="{6CE9F83A-0F1F-4410-85AA-71065F4B4386}" type="presParOf" srcId="{333A1088-737F-45CB-B68E-254E46348037}" destId="{FAB7270F-BD54-4209-A1BF-86DD19A2869E}" srcOrd="18" destOrd="0" presId="urn:microsoft.com/office/officeart/2005/8/layout/target3"/>
    <dgm:cxn modelId="{459A5518-C583-43D1-9E3D-639EEF6D4CD3}" type="presParOf" srcId="{333A1088-737F-45CB-B68E-254E46348037}" destId="{F6A3497E-3B06-4E8A-81CF-A3F38E3BB429}" srcOrd="19" destOrd="0" presId="urn:microsoft.com/office/officeart/2005/8/layout/target3"/>
    <dgm:cxn modelId="{B1F547A2-C5E8-4EF6-8E3E-E6D929A787A0}" type="presParOf" srcId="{333A1088-737F-45CB-B68E-254E46348037}" destId="{3F28FED3-D868-404F-A6DC-8E84E4FB3EF8}" srcOrd="20" destOrd="0" presId="urn:microsoft.com/office/officeart/2005/8/layout/target3"/>
    <dgm:cxn modelId="{5726ABA8-7F8E-4E14-8A37-65C225C550D9}" type="presParOf" srcId="{333A1088-737F-45CB-B68E-254E46348037}" destId="{AED2198E-93D5-4001-81B4-73124B309672}" srcOrd="21" destOrd="0" presId="urn:microsoft.com/office/officeart/2005/8/layout/target3"/>
    <dgm:cxn modelId="{421600A9-4212-4B1B-BBD7-4DF42EC0B167}" type="presParOf" srcId="{333A1088-737F-45CB-B68E-254E46348037}" destId="{2BE915AB-18AA-4053-B92C-3BFC9ED204BB}" srcOrd="22" destOrd="0" presId="urn:microsoft.com/office/officeart/2005/8/layout/target3"/>
    <dgm:cxn modelId="{A4D08951-DD44-47E1-971C-506A7FCF2F85}" type="presParOf" srcId="{333A1088-737F-45CB-B68E-254E46348037}" destId="{6BB5E863-4638-4E1D-BFDE-399D028AC4ED}" srcOrd="23" destOrd="0" presId="urn:microsoft.com/office/officeart/2005/8/layout/target3"/>
    <dgm:cxn modelId="{0529ACD3-46C3-4ED4-B1A8-D761C9A25029}" type="presParOf" srcId="{333A1088-737F-45CB-B68E-254E46348037}" destId="{5A5FFA88-C948-4069-8E93-59FA12366E83}" srcOrd="24" destOrd="0" presId="urn:microsoft.com/office/officeart/2005/8/layout/target3"/>
    <dgm:cxn modelId="{87BB4097-0AE8-4FA7-ABCA-724BCAA519C5}" type="presParOf" srcId="{333A1088-737F-45CB-B68E-254E46348037}" destId="{890E4F0B-2866-4A3F-A3C7-2A14B1797930}" srcOrd="25" destOrd="0" presId="urn:microsoft.com/office/officeart/2005/8/layout/target3"/>
    <dgm:cxn modelId="{7199D288-ADFC-4A5E-826E-D34AD2FA3595}" type="presParOf" srcId="{333A1088-737F-45CB-B68E-254E46348037}" destId="{307B873D-D319-40E7-AEA8-EAE5900FADE7}" srcOrd="26" destOrd="0" presId="urn:microsoft.com/office/officeart/2005/8/layout/target3"/>
    <dgm:cxn modelId="{B170790A-9780-4A44-9409-813C29A451EF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VY_32_INOVACE_05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Kohoutek – násobení a dělení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11.11. 2011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7260DE-6A65-454F-B838-4655EF2ED02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E9738C-5AEC-4751-94CC-E53B71C77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199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E9738C-5AEC-4751-94CC-E53B71C77D1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565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E9738C-5AEC-4751-94CC-E53B71C77D1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278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826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608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316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46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217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905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241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781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365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773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80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BC3F7-D9FB-4EA3-9727-88A5F461955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BCC21-26CC-4F1E-9592-91DA7E28D3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734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34" Type="http://schemas.openxmlformats.org/officeDocument/2006/relationships/image" Target="../media/image3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34" Type="http://schemas.openxmlformats.org/officeDocument/2006/relationships/image" Target="../media/image3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Relationship Id="rId35" Type="http://schemas.openxmlformats.org/officeDocument/2006/relationships/image" Target="../media/image36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34" Type="http://schemas.openxmlformats.org/officeDocument/2006/relationships/image" Target="../media/image3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36" Type="http://schemas.openxmlformats.org/officeDocument/2006/relationships/image" Target="../media/image37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Relationship Id="rId35" Type="http://schemas.openxmlformats.org/officeDocument/2006/relationships/image" Target="../media/image36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34" Type="http://schemas.openxmlformats.org/officeDocument/2006/relationships/image" Target="../media/image3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37" Type="http://schemas.openxmlformats.org/officeDocument/2006/relationships/image" Target="../media/image38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36" Type="http://schemas.openxmlformats.org/officeDocument/2006/relationships/image" Target="../media/image37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Relationship Id="rId35" Type="http://schemas.openxmlformats.org/officeDocument/2006/relationships/image" Target="../media/image36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34" Type="http://schemas.openxmlformats.org/officeDocument/2006/relationships/image" Target="../media/image3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38" Type="http://schemas.openxmlformats.org/officeDocument/2006/relationships/image" Target="../media/image39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37" Type="http://schemas.openxmlformats.org/officeDocument/2006/relationships/image" Target="../media/image38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36" Type="http://schemas.openxmlformats.org/officeDocument/2006/relationships/image" Target="../media/image37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Relationship Id="rId35" Type="http://schemas.openxmlformats.org/officeDocument/2006/relationships/image" Target="../media/image36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18" Type="http://schemas.openxmlformats.org/officeDocument/2006/relationships/image" Target="../media/image16.png"/><Relationship Id="rId26" Type="http://schemas.openxmlformats.org/officeDocument/2006/relationships/image" Target="../media/image24.png"/><Relationship Id="rId39" Type="http://schemas.openxmlformats.org/officeDocument/2006/relationships/image" Target="../media/image37.png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19.png"/><Relationship Id="rId34" Type="http://schemas.openxmlformats.org/officeDocument/2006/relationships/image" Target="../media/image32.png"/><Relationship Id="rId42" Type="http://schemas.openxmlformats.org/officeDocument/2006/relationships/image" Target="../media/image40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5" Type="http://schemas.openxmlformats.org/officeDocument/2006/relationships/image" Target="../media/image23.png"/><Relationship Id="rId33" Type="http://schemas.openxmlformats.org/officeDocument/2006/relationships/image" Target="../media/image31.png"/><Relationship Id="rId38" Type="http://schemas.openxmlformats.org/officeDocument/2006/relationships/image" Target="../media/image36.png"/><Relationship Id="rId2" Type="http://schemas.openxmlformats.org/officeDocument/2006/relationships/audio" Target="../media/media1.wav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29" Type="http://schemas.openxmlformats.org/officeDocument/2006/relationships/image" Target="../media/image27.png"/><Relationship Id="rId41" Type="http://schemas.openxmlformats.org/officeDocument/2006/relationships/image" Target="../media/image39.png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24" Type="http://schemas.openxmlformats.org/officeDocument/2006/relationships/image" Target="../media/image22.png"/><Relationship Id="rId32" Type="http://schemas.openxmlformats.org/officeDocument/2006/relationships/image" Target="../media/image30.png"/><Relationship Id="rId37" Type="http://schemas.openxmlformats.org/officeDocument/2006/relationships/image" Target="../media/image35.png"/><Relationship Id="rId40" Type="http://schemas.openxmlformats.org/officeDocument/2006/relationships/image" Target="../media/image38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23" Type="http://schemas.openxmlformats.org/officeDocument/2006/relationships/image" Target="../media/image21.png"/><Relationship Id="rId28" Type="http://schemas.openxmlformats.org/officeDocument/2006/relationships/image" Target="../media/image26.png"/><Relationship Id="rId36" Type="http://schemas.openxmlformats.org/officeDocument/2006/relationships/image" Target="../media/image34.png"/><Relationship Id="rId10" Type="http://schemas.openxmlformats.org/officeDocument/2006/relationships/image" Target="../media/image8.png"/><Relationship Id="rId19" Type="http://schemas.openxmlformats.org/officeDocument/2006/relationships/image" Target="../media/image17.png"/><Relationship Id="rId31" Type="http://schemas.openxmlformats.org/officeDocument/2006/relationships/image" Target="../media/image29.png"/><Relationship Id="rId4" Type="http://schemas.openxmlformats.org/officeDocument/2006/relationships/audio" Target="../media/audio1.wav"/><Relationship Id="rId9" Type="http://schemas.openxmlformats.org/officeDocument/2006/relationships/image" Target="../media/image7.png"/><Relationship Id="rId14" Type="http://schemas.openxmlformats.org/officeDocument/2006/relationships/image" Target="../media/image12.png"/><Relationship Id="rId22" Type="http://schemas.openxmlformats.org/officeDocument/2006/relationships/image" Target="../media/image20.png"/><Relationship Id="rId27" Type="http://schemas.openxmlformats.org/officeDocument/2006/relationships/image" Target="../media/image25.png"/><Relationship Id="rId30" Type="http://schemas.openxmlformats.org/officeDocument/2006/relationships/image" Target="../media/image28.png"/><Relationship Id="rId35" Type="http://schemas.openxmlformats.org/officeDocument/2006/relationships/image" Target="../media/image33.png"/><Relationship Id="rId43" Type="http://schemas.openxmlformats.org/officeDocument/2006/relationships/audio" Target="../media/audio1.wav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9" Type="http://schemas.openxmlformats.org/officeDocument/2006/relationships/image" Target="../media/image41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34" Type="http://schemas.openxmlformats.org/officeDocument/2006/relationships/image" Target="../media/image3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38" Type="http://schemas.openxmlformats.org/officeDocument/2006/relationships/image" Target="../media/image39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37" Type="http://schemas.openxmlformats.org/officeDocument/2006/relationships/image" Target="../media/image38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36" Type="http://schemas.openxmlformats.org/officeDocument/2006/relationships/image" Target="../media/image37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Relationship Id="rId35" Type="http://schemas.openxmlformats.org/officeDocument/2006/relationships/image" Target="../media/image36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625547901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8226172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Kohoutek – násobení a dělení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násobení a dělení. Dokáže rozlišovat matematické symboly.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a dělení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násobení a dělení.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násobení a dělení. Žáci se aktivně podíleli na úkolu a dále vymýšleli další různé příklady. Na konci hodiny jsem každému pracovní list - nevybarvený kohoutek s příklady -  rozdala a žáci si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2890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86840" y="260648"/>
            <a:ext cx="72731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Kohoutek – násobení a dělení</a:t>
            </a:r>
            <a:endParaRPr lang="cs-CZ" sz="4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119" y="1100857"/>
            <a:ext cx="6639533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295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15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  <a:endParaRPr lang="cs-CZ" sz="2800" b="1" dirty="0" smtClean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7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439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36095" y="3347626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12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35382" y="3360490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04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709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9522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375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039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07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257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35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8228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3192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28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01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368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47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43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934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902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4405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92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516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38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5543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5062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33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2692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425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2" name="Obdélník 61"/>
          <p:cNvSpPr/>
          <p:nvPr/>
        </p:nvSpPr>
        <p:spPr>
          <a:xfrm>
            <a:off x="5454062" y="3331732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695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2" name="Obdélník 61"/>
          <p:cNvSpPr/>
          <p:nvPr/>
        </p:nvSpPr>
        <p:spPr>
          <a:xfrm>
            <a:off x="5454062" y="3331732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4" name="Obdélník 63"/>
          <p:cNvSpPr/>
          <p:nvPr/>
        </p:nvSpPr>
        <p:spPr>
          <a:xfrm>
            <a:off x="5467867" y="333395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50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2" name="Obdélník 61"/>
          <p:cNvSpPr/>
          <p:nvPr/>
        </p:nvSpPr>
        <p:spPr>
          <a:xfrm>
            <a:off x="5454062" y="3331732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4" name="Obdélník 63"/>
          <p:cNvSpPr/>
          <p:nvPr/>
        </p:nvSpPr>
        <p:spPr>
          <a:xfrm>
            <a:off x="5467867" y="333395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" name="Obrázek 64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6" name="Obdélník 65"/>
          <p:cNvSpPr/>
          <p:nvPr/>
        </p:nvSpPr>
        <p:spPr>
          <a:xfrm>
            <a:off x="5467867" y="3342687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776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2" name="Obdélník 61"/>
          <p:cNvSpPr/>
          <p:nvPr/>
        </p:nvSpPr>
        <p:spPr>
          <a:xfrm>
            <a:off x="5454062" y="3331732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4" name="Obdélník 63"/>
          <p:cNvSpPr/>
          <p:nvPr/>
        </p:nvSpPr>
        <p:spPr>
          <a:xfrm>
            <a:off x="5467867" y="333395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" name="Obrázek 64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6" name="Obdélník 65"/>
          <p:cNvSpPr/>
          <p:nvPr/>
        </p:nvSpPr>
        <p:spPr>
          <a:xfrm>
            <a:off x="5467867" y="3342687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7" name="Obrázek 66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8" name="Obdélník 67"/>
          <p:cNvSpPr/>
          <p:nvPr/>
        </p:nvSpPr>
        <p:spPr>
          <a:xfrm>
            <a:off x="5425044" y="3331732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244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2" name="Obdélník 61"/>
          <p:cNvSpPr/>
          <p:nvPr/>
        </p:nvSpPr>
        <p:spPr>
          <a:xfrm>
            <a:off x="5454062" y="3331732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4" name="Obdélník 63"/>
          <p:cNvSpPr/>
          <p:nvPr/>
        </p:nvSpPr>
        <p:spPr>
          <a:xfrm>
            <a:off x="5467867" y="333395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" name="Obrázek 64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6" name="Obdélník 65"/>
          <p:cNvSpPr/>
          <p:nvPr/>
        </p:nvSpPr>
        <p:spPr>
          <a:xfrm>
            <a:off x="5467867" y="3342687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7" name="Obrázek 66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8" name="Obdélník 67"/>
          <p:cNvSpPr/>
          <p:nvPr/>
        </p:nvSpPr>
        <p:spPr>
          <a:xfrm>
            <a:off x="5425044" y="3331732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9" name="Obrázek 68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6"/>
            <a:ext cx="8254878" cy="6198872"/>
          </a:xfrm>
          <a:prstGeom prst="rect">
            <a:avLst/>
          </a:prstGeom>
        </p:spPr>
      </p:pic>
      <p:sp>
        <p:nvSpPr>
          <p:cNvPr id="70" name="Obdélník 69"/>
          <p:cNvSpPr/>
          <p:nvPr/>
        </p:nvSpPr>
        <p:spPr>
          <a:xfrm>
            <a:off x="5430188" y="331844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87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2" name="Obdélník 61"/>
          <p:cNvSpPr/>
          <p:nvPr/>
        </p:nvSpPr>
        <p:spPr>
          <a:xfrm>
            <a:off x="5454062" y="3331732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4" name="Obdélník 63"/>
          <p:cNvSpPr/>
          <p:nvPr/>
        </p:nvSpPr>
        <p:spPr>
          <a:xfrm>
            <a:off x="5467867" y="333395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" name="Obrázek 64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6" name="Obdélník 65"/>
          <p:cNvSpPr/>
          <p:nvPr/>
        </p:nvSpPr>
        <p:spPr>
          <a:xfrm>
            <a:off x="5467867" y="3342687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7" name="Obrázek 66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8" name="Obdélník 67"/>
          <p:cNvSpPr/>
          <p:nvPr/>
        </p:nvSpPr>
        <p:spPr>
          <a:xfrm>
            <a:off x="5425044" y="3331732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9" name="Obrázek 68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6"/>
            <a:ext cx="8254878" cy="6198872"/>
          </a:xfrm>
          <a:prstGeom prst="rect">
            <a:avLst/>
          </a:prstGeom>
        </p:spPr>
      </p:pic>
      <p:sp>
        <p:nvSpPr>
          <p:cNvPr id="70" name="Obdélník 69"/>
          <p:cNvSpPr/>
          <p:nvPr/>
        </p:nvSpPr>
        <p:spPr>
          <a:xfrm>
            <a:off x="5430188" y="331844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" name="Obrázek 70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72" name="Obdélník 71"/>
          <p:cNvSpPr/>
          <p:nvPr/>
        </p:nvSpPr>
        <p:spPr>
          <a:xfrm>
            <a:off x="5451297" y="3376486"/>
            <a:ext cx="25740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</a:p>
        </p:txBody>
      </p:sp>
    </p:spTree>
    <p:extLst>
      <p:ext uri="{BB962C8B-B14F-4D97-AF65-F5344CB8AC3E}">
        <p14:creationId xmlns:p14="http://schemas.microsoft.com/office/powerpoint/2010/main" val="204125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2" name="Obdélník 61"/>
          <p:cNvSpPr/>
          <p:nvPr/>
        </p:nvSpPr>
        <p:spPr>
          <a:xfrm>
            <a:off x="5454062" y="3331732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4" name="Obdélník 63"/>
          <p:cNvSpPr/>
          <p:nvPr/>
        </p:nvSpPr>
        <p:spPr>
          <a:xfrm>
            <a:off x="5467867" y="333395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" name="Obrázek 64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6" name="Obdélník 65"/>
          <p:cNvSpPr/>
          <p:nvPr/>
        </p:nvSpPr>
        <p:spPr>
          <a:xfrm>
            <a:off x="5467867" y="3342687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7" name="Obrázek 66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8" name="Obdélník 67"/>
          <p:cNvSpPr/>
          <p:nvPr/>
        </p:nvSpPr>
        <p:spPr>
          <a:xfrm>
            <a:off x="5425044" y="3331732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9" name="Obrázek 68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6"/>
            <a:ext cx="8254878" cy="6198872"/>
          </a:xfrm>
          <a:prstGeom prst="rect">
            <a:avLst/>
          </a:prstGeom>
        </p:spPr>
      </p:pic>
      <p:sp>
        <p:nvSpPr>
          <p:cNvPr id="70" name="Obdélník 69"/>
          <p:cNvSpPr/>
          <p:nvPr/>
        </p:nvSpPr>
        <p:spPr>
          <a:xfrm>
            <a:off x="5430188" y="331844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" name="Obrázek 70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72" name="Obdélník 71"/>
          <p:cNvSpPr/>
          <p:nvPr/>
        </p:nvSpPr>
        <p:spPr>
          <a:xfrm>
            <a:off x="5451297" y="3376486"/>
            <a:ext cx="25740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3" name="Obrázek 72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7"/>
            <a:ext cx="8254878" cy="6198872"/>
          </a:xfrm>
          <a:prstGeom prst="rect">
            <a:avLst/>
          </a:prstGeom>
        </p:spPr>
      </p:pic>
      <p:sp>
        <p:nvSpPr>
          <p:cNvPr id="74" name="Obdélník 73"/>
          <p:cNvSpPr/>
          <p:nvPr/>
        </p:nvSpPr>
        <p:spPr>
          <a:xfrm>
            <a:off x="5463747" y="3361186"/>
            <a:ext cx="227624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</a:p>
        </p:txBody>
      </p:sp>
    </p:spTree>
    <p:extLst>
      <p:ext uri="{BB962C8B-B14F-4D97-AF65-F5344CB8AC3E}">
        <p14:creationId xmlns:p14="http://schemas.microsoft.com/office/powerpoint/2010/main" val="1399106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2" name="Obdélník 61"/>
          <p:cNvSpPr/>
          <p:nvPr/>
        </p:nvSpPr>
        <p:spPr>
          <a:xfrm>
            <a:off x="5454062" y="3331732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4" name="Obdélník 63"/>
          <p:cNvSpPr/>
          <p:nvPr/>
        </p:nvSpPr>
        <p:spPr>
          <a:xfrm>
            <a:off x="5467867" y="333395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" name="Obrázek 64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6" name="Obdélník 65"/>
          <p:cNvSpPr/>
          <p:nvPr/>
        </p:nvSpPr>
        <p:spPr>
          <a:xfrm>
            <a:off x="5467867" y="3342687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7" name="Obrázek 66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8" name="Obdélník 67"/>
          <p:cNvSpPr/>
          <p:nvPr/>
        </p:nvSpPr>
        <p:spPr>
          <a:xfrm>
            <a:off x="5425044" y="3331732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9" name="Obrázek 68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6"/>
            <a:ext cx="8254878" cy="6198872"/>
          </a:xfrm>
          <a:prstGeom prst="rect">
            <a:avLst/>
          </a:prstGeom>
        </p:spPr>
      </p:pic>
      <p:sp>
        <p:nvSpPr>
          <p:cNvPr id="70" name="Obdélník 69"/>
          <p:cNvSpPr/>
          <p:nvPr/>
        </p:nvSpPr>
        <p:spPr>
          <a:xfrm>
            <a:off x="5430188" y="331844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" name="Obrázek 70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72" name="Obdélník 71"/>
          <p:cNvSpPr/>
          <p:nvPr/>
        </p:nvSpPr>
        <p:spPr>
          <a:xfrm>
            <a:off x="5465043" y="3335119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3" name="Obrázek 72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2" cy="6198872"/>
          </a:xfrm>
          <a:prstGeom prst="rect">
            <a:avLst/>
          </a:prstGeom>
        </p:spPr>
      </p:pic>
      <p:sp>
        <p:nvSpPr>
          <p:cNvPr id="74" name="Obdélník 73"/>
          <p:cNvSpPr/>
          <p:nvPr/>
        </p:nvSpPr>
        <p:spPr>
          <a:xfrm>
            <a:off x="5467867" y="3349613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5" name="Obrázek 74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1"/>
          </a:xfrm>
          <a:prstGeom prst="rect">
            <a:avLst/>
          </a:prstGeom>
        </p:spPr>
      </p:pic>
      <p:sp>
        <p:nvSpPr>
          <p:cNvPr id="76" name="Obdélník 75"/>
          <p:cNvSpPr/>
          <p:nvPr/>
        </p:nvSpPr>
        <p:spPr>
          <a:xfrm>
            <a:off x="5472064" y="3349613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</a:p>
        </p:txBody>
      </p:sp>
    </p:spTree>
    <p:extLst>
      <p:ext uri="{BB962C8B-B14F-4D97-AF65-F5344CB8AC3E}">
        <p14:creationId xmlns:p14="http://schemas.microsoft.com/office/powerpoint/2010/main" val="333883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2" name="Obdélník 61"/>
          <p:cNvSpPr/>
          <p:nvPr/>
        </p:nvSpPr>
        <p:spPr>
          <a:xfrm>
            <a:off x="5454062" y="3331732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4" name="Obdélník 63"/>
          <p:cNvSpPr/>
          <p:nvPr/>
        </p:nvSpPr>
        <p:spPr>
          <a:xfrm>
            <a:off x="5467867" y="333395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" name="Obrázek 64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6" name="Obdélník 65"/>
          <p:cNvSpPr/>
          <p:nvPr/>
        </p:nvSpPr>
        <p:spPr>
          <a:xfrm>
            <a:off x="5467867" y="3342687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7" name="Obrázek 6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8" name="Obdélník 67"/>
          <p:cNvSpPr/>
          <p:nvPr/>
        </p:nvSpPr>
        <p:spPr>
          <a:xfrm>
            <a:off x="5425044" y="3331732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9" name="Obrázek 6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6"/>
            <a:ext cx="8254878" cy="6198872"/>
          </a:xfrm>
          <a:prstGeom prst="rect">
            <a:avLst/>
          </a:prstGeom>
        </p:spPr>
      </p:pic>
      <p:sp>
        <p:nvSpPr>
          <p:cNvPr id="70" name="Obdélník 69"/>
          <p:cNvSpPr/>
          <p:nvPr/>
        </p:nvSpPr>
        <p:spPr>
          <a:xfrm>
            <a:off x="5430188" y="331844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" name="Obrázek 70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72" name="Obdélník 71"/>
          <p:cNvSpPr/>
          <p:nvPr/>
        </p:nvSpPr>
        <p:spPr>
          <a:xfrm>
            <a:off x="5465043" y="3335119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3" name="Obrázek 72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2" cy="6198872"/>
          </a:xfrm>
          <a:prstGeom prst="rect">
            <a:avLst/>
          </a:prstGeom>
        </p:spPr>
      </p:pic>
      <p:sp>
        <p:nvSpPr>
          <p:cNvPr id="74" name="Obdélník 73"/>
          <p:cNvSpPr/>
          <p:nvPr/>
        </p:nvSpPr>
        <p:spPr>
          <a:xfrm>
            <a:off x="5467867" y="3349613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5" name="Obrázek 74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1"/>
          </a:xfrm>
          <a:prstGeom prst="rect">
            <a:avLst/>
          </a:prstGeom>
        </p:spPr>
      </p:pic>
      <p:sp>
        <p:nvSpPr>
          <p:cNvPr id="76" name="Obdélník 75"/>
          <p:cNvSpPr/>
          <p:nvPr/>
        </p:nvSpPr>
        <p:spPr>
          <a:xfrm>
            <a:off x="5472064" y="3349613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</a:p>
        </p:txBody>
      </p:sp>
      <p:pic>
        <p:nvPicPr>
          <p:cNvPr id="78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2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449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applause.wav"/>
          </p:stSnd>
        </p:sndAc>
      </p:transition>
    </mc:Choice>
    <mc:Fallback xmlns="">
      <p:transition spd="slow">
        <p:sndAc>
          <p:stSnd>
            <p:snd r:embed="rId43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7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8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3318570"/>
            <a:ext cx="248912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5" y="3318748"/>
            <a:ext cx="2149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5"/>
            <a:ext cx="8279076" cy="624069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449237" y="3312405"/>
            <a:ext cx="2188797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5"/>
            <a:ext cx="8280920" cy="624069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466963" y="3394542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280920" cy="62677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5436094" y="333278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60649"/>
            <a:ext cx="8267600" cy="619268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436094" y="3306605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červená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28492" y="3300441"/>
            <a:ext cx="208517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6" y="287746"/>
            <a:ext cx="8267600" cy="616559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413925" y="3291900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2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5428492" y="3314978"/>
            <a:ext cx="1853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165591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7746"/>
            <a:ext cx="8280920" cy="6165591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92488" y="3332781"/>
            <a:ext cx="1925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287746"/>
            <a:ext cx="8254878" cy="6165591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539388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380" y="287746"/>
            <a:ext cx="8279077" cy="6165591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5393887" y="329190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287746"/>
            <a:ext cx="8268733" cy="6165591"/>
          </a:xfrm>
          <a:prstGeom prst="rect">
            <a:avLst/>
          </a:prstGeom>
        </p:spPr>
      </p:pic>
      <p:sp>
        <p:nvSpPr>
          <p:cNvPr id="30" name="Obdélník 29"/>
          <p:cNvSpPr/>
          <p:nvPr/>
        </p:nvSpPr>
        <p:spPr>
          <a:xfrm>
            <a:off x="5449237" y="329190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6" cy="624069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454062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287746"/>
            <a:ext cx="8252855" cy="624069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5454062" y="3300441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1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5425044" y="3332781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454062" y="3308814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5446747" y="3332781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4"/>
            <a:ext cx="8254878" cy="6198871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5465043" y="335699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2" cy="6198871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5479699" y="3370542"/>
            <a:ext cx="1997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0" cy="6198872"/>
          </a:xfrm>
          <a:prstGeom prst="rect">
            <a:avLst/>
          </a:prstGeom>
        </p:spPr>
      </p:pic>
      <p:sp>
        <p:nvSpPr>
          <p:cNvPr id="46" name="Obdélník 45"/>
          <p:cNvSpPr/>
          <p:nvPr/>
        </p:nvSpPr>
        <p:spPr>
          <a:xfrm>
            <a:off x="5454062" y="33611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4"/>
            <a:ext cx="8280921" cy="6198872"/>
          </a:xfrm>
          <a:prstGeom prst="rect">
            <a:avLst/>
          </a:prstGeom>
        </p:spPr>
      </p:pic>
      <p:sp>
        <p:nvSpPr>
          <p:cNvPr id="48" name="Obdélník 47"/>
          <p:cNvSpPr/>
          <p:nvPr/>
        </p:nvSpPr>
        <p:spPr>
          <a:xfrm>
            <a:off x="5437619" y="3354259"/>
            <a:ext cx="20882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4"/>
            <a:ext cx="8268733" cy="6198871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5449237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01" y="329565"/>
            <a:ext cx="8252856" cy="6198872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5454062" y="3376486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3" cy="6198872"/>
          </a:xfrm>
          <a:prstGeom prst="rect">
            <a:avLst/>
          </a:prstGeom>
        </p:spPr>
      </p:pic>
      <p:sp>
        <p:nvSpPr>
          <p:cNvPr id="54" name="Obdélník 53"/>
          <p:cNvSpPr/>
          <p:nvPr/>
        </p:nvSpPr>
        <p:spPr>
          <a:xfrm>
            <a:off x="5432180" y="3354259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13" y="329566"/>
            <a:ext cx="8305359" cy="6161320"/>
          </a:xfrm>
          <a:prstGeom prst="rect">
            <a:avLst/>
          </a:prstGeom>
        </p:spPr>
      </p:pic>
      <p:sp>
        <p:nvSpPr>
          <p:cNvPr id="56" name="Obdélník 55"/>
          <p:cNvSpPr/>
          <p:nvPr/>
        </p:nvSpPr>
        <p:spPr>
          <a:xfrm>
            <a:off x="5451297" y="3318748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7" name="Obrázek 5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309048" cy="619887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5467239" y="3331732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0" name="Obdélník 59"/>
          <p:cNvSpPr/>
          <p:nvPr/>
        </p:nvSpPr>
        <p:spPr>
          <a:xfrm>
            <a:off x="5436094" y="3324807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2" name="Obdélník 61"/>
          <p:cNvSpPr/>
          <p:nvPr/>
        </p:nvSpPr>
        <p:spPr>
          <a:xfrm>
            <a:off x="5454062" y="3331732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4" name="Obdélník 63"/>
          <p:cNvSpPr/>
          <p:nvPr/>
        </p:nvSpPr>
        <p:spPr>
          <a:xfrm>
            <a:off x="5467867" y="3333950"/>
            <a:ext cx="2286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5" name="Obrázek 64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6" name="Obdélník 65"/>
          <p:cNvSpPr/>
          <p:nvPr/>
        </p:nvSpPr>
        <p:spPr>
          <a:xfrm>
            <a:off x="5467867" y="3342687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7" name="Obrázek 66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68" name="Obdélník 67"/>
          <p:cNvSpPr/>
          <p:nvPr/>
        </p:nvSpPr>
        <p:spPr>
          <a:xfrm>
            <a:off x="5425044" y="3331732"/>
            <a:ext cx="21419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9" name="Obrázek 68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78" y="329566"/>
            <a:ext cx="8254878" cy="6198872"/>
          </a:xfrm>
          <a:prstGeom prst="rect">
            <a:avLst/>
          </a:prstGeom>
        </p:spPr>
      </p:pic>
      <p:sp>
        <p:nvSpPr>
          <p:cNvPr id="70" name="Obdélník 69"/>
          <p:cNvSpPr/>
          <p:nvPr/>
        </p:nvSpPr>
        <p:spPr>
          <a:xfrm>
            <a:off x="5430188" y="3318443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" name="Obrázek 70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9566"/>
            <a:ext cx="8280920" cy="6198872"/>
          </a:xfrm>
          <a:prstGeom prst="rect">
            <a:avLst/>
          </a:prstGeom>
        </p:spPr>
      </p:pic>
      <p:sp>
        <p:nvSpPr>
          <p:cNvPr id="72" name="Obdélník 71"/>
          <p:cNvSpPr/>
          <p:nvPr/>
        </p:nvSpPr>
        <p:spPr>
          <a:xfrm>
            <a:off x="5465043" y="3335119"/>
            <a:ext cx="243001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3" name="Obrázek 72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4" y="329566"/>
            <a:ext cx="8268732" cy="6198872"/>
          </a:xfrm>
          <a:prstGeom prst="rect">
            <a:avLst/>
          </a:prstGeom>
        </p:spPr>
      </p:pic>
      <p:sp>
        <p:nvSpPr>
          <p:cNvPr id="74" name="Obdélník 73"/>
          <p:cNvSpPr/>
          <p:nvPr/>
        </p:nvSpPr>
        <p:spPr>
          <a:xfrm>
            <a:off x="5467867" y="3349613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5" name="Obrázek 74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628" y="329567"/>
            <a:ext cx="8280920" cy="6198871"/>
          </a:xfrm>
          <a:prstGeom prst="rect">
            <a:avLst/>
          </a:prstGeom>
        </p:spPr>
      </p:pic>
      <p:sp>
        <p:nvSpPr>
          <p:cNvPr id="76" name="Obdélník 75"/>
          <p:cNvSpPr/>
          <p:nvPr/>
        </p:nvSpPr>
        <p:spPr>
          <a:xfrm>
            <a:off x="5472064" y="3349613"/>
            <a:ext cx="22499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endParaRPr lang="cs-CZ" sz="2800" b="1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7" name="Obrázek 76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721" y="329566"/>
            <a:ext cx="8268733" cy="6198869"/>
          </a:xfrm>
          <a:prstGeom prst="rect">
            <a:avLst/>
          </a:prstGeom>
        </p:spPr>
      </p:pic>
      <p:sp>
        <p:nvSpPr>
          <p:cNvPr id="78" name="Obdélník 77"/>
          <p:cNvSpPr/>
          <p:nvPr/>
        </p:nvSpPr>
        <p:spPr>
          <a:xfrm>
            <a:off x="5452040" y="332480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 zelená</a:t>
            </a:r>
          </a:p>
          <a:p>
            <a:r>
              <a:rPr lang="cs-CZ" sz="28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6 oranžová</a:t>
            </a:r>
          </a:p>
          <a:p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 žlutá</a:t>
            </a:r>
          </a:p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modrá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30 černá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 červená</a:t>
            </a:r>
          </a:p>
          <a:p>
            <a:r>
              <a:rPr lang="cs-CZ" sz="2800" b="1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63 růžová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2187763" y="-8059"/>
            <a:ext cx="34852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4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21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1700808"/>
            <a:ext cx="72008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5.11.2011].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Dostupný na WWW: &lt;http://images.google.com/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imgres?q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kohout&amp;num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=10&amp;hl=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cs&amp;biw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=1366&amp;bih=664&amp;tbm=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isch&amp;tbnid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=f5SY-zj7_KoiPM:&amp;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imgrefurl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=http://www.toulcuvdvur.cz/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article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/173-seznam-zvirat/1842-ceska-zlata-kropenka-kohout-artus&amp;docid=CRFNeW-F0bL7XM&amp;imgurl=http://www.toulcuvdvur.cz/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images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/adopce/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kohout_ceska_Artus.jpg&amp;w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=1024&amp;h=1144&amp;ei=90kFULSzM8WXsgaZhI2yBg&amp;zoom=1&amp;iact=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hc&amp;vpx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=177&amp;vpy=227&amp;dur=2806&amp;hovh=237&amp;hovw=212&amp;tx=103&amp;ty=96&amp;sig=115857355695673544385&amp;page=1&amp;tbnh=135&amp;tbnw=125&amp;start=0&amp;ndsp=21&amp;ved=1t:429,r:14,s:0,i:156&gt;. </a:t>
            </a:r>
          </a:p>
        </p:txBody>
      </p:sp>
    </p:spTree>
    <p:extLst>
      <p:ext uri="{BB962C8B-B14F-4D97-AF65-F5344CB8AC3E}">
        <p14:creationId xmlns:p14="http://schemas.microsoft.com/office/powerpoint/2010/main" val="48123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488</TotalTime>
  <Words>11176</Words>
  <Application>Microsoft Office PowerPoint</Application>
  <PresentationFormat>Předvádění na obrazovce (4:3)</PresentationFormat>
  <Paragraphs>5507</Paragraphs>
  <Slides>44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5" baseType="lpstr">
      <vt:lpstr>Motiv systému Office</vt:lpstr>
      <vt:lpstr>Autorem materiálu a všech jeho částí, není-li uvedeno jinak, je Mgr. Veronika Černá.</vt:lpstr>
      <vt:lpstr>Kohoutek – násobení a dělení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62</cp:revision>
  <dcterms:created xsi:type="dcterms:W3CDTF">2012-07-16T22:42:07Z</dcterms:created>
  <dcterms:modified xsi:type="dcterms:W3CDTF">2012-08-23T10:28:14Z</dcterms:modified>
</cp:coreProperties>
</file>