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6" r:id="rId2"/>
    <p:sldId id="297" r:id="rId3"/>
    <p:sldId id="298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  <p:sldId id="266" r:id="rId14"/>
    <p:sldId id="267" r:id="rId15"/>
    <p:sldId id="268" r:id="rId16"/>
    <p:sldId id="269" r:id="rId17"/>
    <p:sldId id="270" r:id="rId18"/>
    <p:sldId id="271" r:id="rId19"/>
    <p:sldId id="272" r:id="rId20"/>
    <p:sldId id="273" r:id="rId21"/>
    <p:sldId id="274" r:id="rId22"/>
    <p:sldId id="275" r:id="rId23"/>
    <p:sldId id="276" r:id="rId24"/>
    <p:sldId id="277" r:id="rId25"/>
    <p:sldId id="278" r:id="rId26"/>
    <p:sldId id="279" r:id="rId27"/>
    <p:sldId id="280" r:id="rId28"/>
    <p:sldId id="281" r:id="rId29"/>
    <p:sldId id="282" r:id="rId30"/>
    <p:sldId id="283" r:id="rId31"/>
    <p:sldId id="285" r:id="rId32"/>
    <p:sldId id="290" r:id="rId33"/>
    <p:sldId id="288" r:id="rId34"/>
    <p:sldId id="291" r:id="rId35"/>
    <p:sldId id="292" r:id="rId36"/>
    <p:sldId id="293" r:id="rId37"/>
    <p:sldId id="294" r:id="rId38"/>
    <p:sldId id="295" r:id="rId3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  <a:srgbClr val="FF9933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294" autoAdjust="0"/>
    <p:restoredTop sz="94660"/>
  </p:normalViewPr>
  <p:slideViewPr>
    <p:cSldViewPr>
      <p:cViewPr>
        <p:scale>
          <a:sx n="75" d="100"/>
          <a:sy n="75" d="100"/>
        </p:scale>
        <p:origin x="-1164" y="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3d2" qsCatId="3D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</a:t>
          </a:r>
          <a:r>
            <a:rPr lang="cs-CZ" sz="2000" smtClean="0">
              <a:latin typeface="Times New Roman" pitchFamily="18" charset="0"/>
              <a:cs typeface="Times New Roman" pitchFamily="18" charset="0"/>
            </a:rPr>
            <a:t>: </a:t>
          </a:r>
          <a:r>
            <a:rPr lang="cs-CZ" sz="2000" smtClean="0">
              <a:latin typeface="Times New Roman" pitchFamily="18" charset="0"/>
              <a:cs typeface="Times New Roman" pitchFamily="18" charset="0"/>
            </a:rPr>
            <a:t>VY_32_INOVACE_06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TEMA: Balón – písemné sčítání 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7E46725E-13A1-4082-A664-334D30DB29F8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66E7C3A9-3CF0-4D46-A678-102BF2C88660}" type="parTrans" cxnId="{3DD58DF6-1155-418E-BDA2-292982C323D1}">
      <dgm:prSet/>
      <dgm:spPr/>
      <dgm:t>
        <a:bodyPr/>
        <a:lstStyle/>
        <a:p>
          <a:endParaRPr lang="cs-CZ"/>
        </a:p>
      </dgm:t>
    </dgm:pt>
    <dgm:pt modelId="{7FC4C60C-EE17-4CFF-956A-4B12066A1B6F}" type="sibTrans" cxnId="{3DD58DF6-1155-418E-BDA2-292982C323D1}">
      <dgm:prSet/>
      <dgm:spPr/>
      <dgm:t>
        <a:bodyPr/>
        <a:lstStyle/>
        <a:p>
          <a:endParaRPr lang="cs-CZ"/>
        </a:p>
      </dgm:t>
    </dgm:pt>
    <dgm:pt modelId="{6F0626F1-15CA-49C8-B81F-B6D7E87A87F7}">
      <dgm:prSet custT="1"/>
      <dgm:spPr/>
      <dgm:t>
        <a:bodyPr/>
        <a:lstStyle/>
        <a:p>
          <a:pPr rtl="0"/>
          <a:r>
            <a:rPr lang="cs-CZ" sz="2000" dirty="0" smtClean="0">
              <a:latin typeface="Times New Roman" pitchFamily="18" charset="0"/>
              <a:cs typeface="Times New Roman" pitchFamily="18" charset="0"/>
            </a:rPr>
            <a:t>OVĚŘENÍ VE VÝUCE: 13.12. 2011</a:t>
          </a:r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38E49659-7EFD-48BA-B020-66F1ED5E40CB}" type="parTrans" cxnId="{2C4B0FD2-9EB3-4A65-8F14-48A8FF2D9AD7}">
      <dgm:prSet/>
      <dgm:spPr/>
      <dgm:t>
        <a:bodyPr/>
        <a:lstStyle/>
        <a:p>
          <a:endParaRPr lang="cs-CZ"/>
        </a:p>
      </dgm:t>
    </dgm:pt>
    <dgm:pt modelId="{B74ECF5B-DCCB-4483-870F-D2A0CC7689AD}" type="sibTrans" cxnId="{2C4B0FD2-9EB3-4A65-8F14-48A8FF2D9AD7}">
      <dgm:prSet/>
      <dgm:spPr/>
      <dgm:t>
        <a:bodyPr/>
        <a:lstStyle/>
        <a:p>
          <a:endParaRPr lang="cs-CZ"/>
        </a:p>
      </dgm:t>
    </dgm:pt>
    <dgm:pt modelId="{1615425B-E281-46A0-90B7-0FFEB7F7A93A}">
      <dgm:prSet/>
      <dgm:spPr/>
      <dgm:t>
        <a:bodyPr/>
        <a:lstStyle/>
        <a:p>
          <a:pPr rtl="0"/>
          <a:endParaRPr lang="cs-CZ" dirty="0"/>
        </a:p>
      </dgm:t>
    </dgm:pt>
    <dgm:pt modelId="{BFBFD0AA-E6A1-49CB-95F1-591145E3E56F}" type="parTrans" cxnId="{0D42F093-4730-4D48-8C14-1E8EF4338A87}">
      <dgm:prSet/>
      <dgm:spPr/>
      <dgm:t>
        <a:bodyPr/>
        <a:lstStyle/>
        <a:p>
          <a:endParaRPr lang="cs-CZ"/>
        </a:p>
      </dgm:t>
    </dgm:pt>
    <dgm:pt modelId="{B2636547-7EDF-4D02-8D55-E629BB97DF8F}" type="sibTrans" cxnId="{0D42F093-4730-4D48-8C14-1E8EF4338A87}">
      <dgm:prSet/>
      <dgm:spPr/>
      <dgm:t>
        <a:bodyPr/>
        <a:lstStyle/>
        <a:p>
          <a:endParaRPr lang="cs-CZ"/>
        </a:p>
      </dgm:t>
    </dgm:pt>
    <dgm:pt modelId="{EF777731-4551-45BE-82E6-3DC3DD570F19}">
      <dgm:prSet custT="1"/>
      <dgm:spPr/>
      <dgm:t>
        <a:bodyPr/>
        <a:lstStyle/>
        <a:p>
          <a:pPr rtl="0"/>
          <a:endParaRPr lang="cs-CZ" sz="2000" dirty="0">
            <a:latin typeface="Times New Roman" pitchFamily="18" charset="0"/>
            <a:cs typeface="Times New Roman" pitchFamily="18" charset="0"/>
          </a:endParaRPr>
        </a:p>
      </dgm:t>
    </dgm:pt>
    <dgm:pt modelId="{D75D0034-D907-472F-9E5B-F71C22B84C98}" type="parTrans" cxnId="{5643D4E4-B7D1-4958-8C0D-5D1ECE2C1017}">
      <dgm:prSet/>
      <dgm:spPr/>
    </dgm:pt>
    <dgm:pt modelId="{6058EC33-B37A-4AB4-9973-53234093D856}" type="sibTrans" cxnId="{5643D4E4-B7D1-4958-8C0D-5D1ECE2C1017}">
      <dgm:prSet/>
      <dgm:spPr/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7" custLinFactNeighborY="1538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7" custLinFactNeighborX="1190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7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7" custLinFactNeighborX="-226" custLinFactNeighborY="371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7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7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7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7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7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7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7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7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7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7"/>
      <dgm:spPr/>
      <dgm:t>
        <a:bodyPr/>
        <a:lstStyle/>
        <a:p>
          <a:endParaRPr lang="cs-CZ"/>
        </a:p>
      </dgm:t>
    </dgm:pt>
    <dgm:pt modelId="{41CA92B1-2F09-48D8-ACE4-465CAF918C2C}" type="pres">
      <dgm:prSet presAssocID="{7E46725E-13A1-4082-A664-334D30DB29F8}" presName="vertSpace6" presStyleLbl="node1" presStyleIdx="4" presStyleCnt="7"/>
      <dgm:spPr/>
      <dgm:t>
        <a:bodyPr/>
        <a:lstStyle/>
        <a:p>
          <a:endParaRPr lang="cs-CZ"/>
        </a:p>
      </dgm:t>
    </dgm:pt>
    <dgm:pt modelId="{44810F33-5078-4AE9-9C7C-25A884644228}" type="pres">
      <dgm:prSet presAssocID="{7E46725E-13A1-4082-A664-334D30DB29F8}" presName="circle6" presStyleLbl="node1" presStyleIdx="5" presStyleCnt="7"/>
      <dgm:spPr/>
      <dgm:t>
        <a:bodyPr/>
        <a:lstStyle/>
        <a:p>
          <a:endParaRPr lang="cs-CZ"/>
        </a:p>
      </dgm:t>
    </dgm:pt>
    <dgm:pt modelId="{B7050CC9-0FC3-4C26-923E-C583681B813F}" type="pres">
      <dgm:prSet presAssocID="{7E46725E-13A1-4082-A664-334D30DB29F8}" presName="rect6" presStyleLbl="alignAcc1" presStyleIdx="5" presStyleCnt="7"/>
      <dgm:spPr/>
      <dgm:t>
        <a:bodyPr/>
        <a:lstStyle/>
        <a:p>
          <a:endParaRPr lang="cs-CZ"/>
        </a:p>
      </dgm:t>
    </dgm:pt>
    <dgm:pt modelId="{FAB7270F-BD54-4209-A1BF-86DD19A2869E}" type="pres">
      <dgm:prSet presAssocID="{6F0626F1-15CA-49C8-B81F-B6D7E87A87F7}" presName="vertSpace7" presStyleLbl="node1" presStyleIdx="5" presStyleCnt="7"/>
      <dgm:spPr/>
      <dgm:t>
        <a:bodyPr/>
        <a:lstStyle/>
        <a:p>
          <a:endParaRPr lang="cs-CZ"/>
        </a:p>
      </dgm:t>
    </dgm:pt>
    <dgm:pt modelId="{F6A3497E-3B06-4E8A-81CF-A3F38E3BB429}" type="pres">
      <dgm:prSet presAssocID="{6F0626F1-15CA-49C8-B81F-B6D7E87A87F7}" presName="circle7" presStyleLbl="node1" presStyleIdx="6" presStyleCnt="7"/>
      <dgm:spPr/>
      <dgm:t>
        <a:bodyPr/>
        <a:lstStyle/>
        <a:p>
          <a:endParaRPr lang="cs-CZ"/>
        </a:p>
      </dgm:t>
    </dgm:pt>
    <dgm:pt modelId="{3F28FED3-D868-404F-A6DC-8E84E4FB3EF8}" type="pres">
      <dgm:prSet presAssocID="{6F0626F1-15CA-49C8-B81F-B6D7E87A87F7}" presName="rect7" presStyleLbl="alignAcc1" presStyleIdx="6" presStyleCnt="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07B873D-D319-40E7-AEA8-EAE5900FADE7}" type="pres">
      <dgm:prSet presAssocID="{7E46725E-13A1-4082-A664-334D30DB29F8}" presName="rect6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AA458F-2838-4E86-A843-E9E7E72F0C66}" type="pres">
      <dgm:prSet presAssocID="{6F0626F1-15CA-49C8-B81F-B6D7E87A87F7}" presName="rect7ParTxNoCh" presStyleLbl="alignAcc1" presStyleIdx="6" presStyleCnt="7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B433451F-AEEE-425B-9239-EA5B56D77B66}" type="presOf" srcId="{D8197B8C-B260-4A16-BDF4-0947B075E274}" destId="{5A5FFA88-C948-4069-8E93-59FA12366E83}" srcOrd="1" destOrd="0" presId="urn:microsoft.com/office/officeart/2005/8/layout/target3"/>
    <dgm:cxn modelId="{2C4B0FD2-9EB3-4A65-8F14-48A8FF2D9AD7}" srcId="{757F3AB3-0718-4624-B441-E567A8F0AB56}" destId="{6F0626F1-15CA-49C8-B81F-B6D7E87A87F7}" srcOrd="6" destOrd="0" parTransId="{38E49659-7EFD-48BA-B020-66F1ED5E40CB}" sibTransId="{B74ECF5B-DCCB-4483-870F-D2A0CC7689AD}"/>
    <dgm:cxn modelId="{A41606B7-D6ED-4947-91CA-1DF6150FA966}" type="presOf" srcId="{6F0626F1-15CA-49C8-B81F-B6D7E87A87F7}" destId="{E7AA458F-2838-4E86-A843-E9E7E72F0C66}" srcOrd="1" destOrd="0" presId="urn:microsoft.com/office/officeart/2005/8/layout/target3"/>
    <dgm:cxn modelId="{AF738856-AB9D-4F57-AD3F-D80DD6AEE599}" type="presOf" srcId="{D8197B8C-B260-4A16-BDF4-0947B075E274}" destId="{25B08C86-7E15-44DC-BE7F-FFB55DD49D12}" srcOrd="0" destOrd="0" presId="urn:microsoft.com/office/officeart/2005/8/layout/target3"/>
    <dgm:cxn modelId="{7702467C-8C1C-4C0A-93C8-6F59C99268F6}" type="presOf" srcId="{7E46725E-13A1-4082-A664-334D30DB29F8}" destId="{307B873D-D319-40E7-AEA8-EAE5900FADE7}" srcOrd="1" destOrd="0" presId="urn:microsoft.com/office/officeart/2005/8/layout/target3"/>
    <dgm:cxn modelId="{65193B99-3F57-4CFA-B993-C73CF65E2D55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3DD58DF6-1155-418E-BDA2-292982C323D1}" srcId="{757F3AB3-0718-4624-B441-E567A8F0AB56}" destId="{7E46725E-13A1-4082-A664-334D30DB29F8}" srcOrd="5" destOrd="0" parTransId="{66E7C3A9-3CF0-4D46-A678-102BF2C88660}" sibTransId="{7FC4C60C-EE17-4CFF-956A-4B12066A1B6F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5B739748-C8DB-4CA8-9CF6-239A699E7B3B}" type="presOf" srcId="{757F3AB3-0718-4624-B441-E567A8F0AB56}" destId="{333A1088-737F-45CB-B68E-254E46348037}" srcOrd="0" destOrd="0" presId="urn:microsoft.com/office/officeart/2005/8/layout/target3"/>
    <dgm:cxn modelId="{9328C754-86B6-4430-B6F3-FEFB470A9FE8}" type="presOf" srcId="{D1B46980-6531-4606-95E6-44980827E919}" destId="{2BE915AB-18AA-4053-B92C-3BFC9ED204BB}" srcOrd="1" destOrd="0" presId="urn:microsoft.com/office/officeart/2005/8/layout/target3"/>
    <dgm:cxn modelId="{86725C23-A1EC-418D-A229-DE987755D204}" type="presOf" srcId="{D1D4F407-5343-4D3F-B5B9-D407B03CAEB4}" destId="{AED2198E-93D5-4001-81B4-73124B309672}" srcOrd="1" destOrd="0" presId="urn:microsoft.com/office/officeart/2005/8/layout/target3"/>
    <dgm:cxn modelId="{1B2D5AB4-0B1A-4788-A5B3-59EBA8532CEB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5643D4E4-B7D1-4958-8C0D-5D1ECE2C1017}" srcId="{757F3AB3-0718-4624-B441-E567A8F0AB56}" destId="{EF777731-4551-45BE-82E6-3DC3DD570F19}" srcOrd="7" destOrd="0" parTransId="{D75D0034-D907-472F-9E5B-F71C22B84C98}" sibTransId="{6058EC33-B37A-4AB4-9973-53234093D856}"/>
    <dgm:cxn modelId="{23D6AF53-121B-4930-9678-881B49A1394A}" type="presOf" srcId="{D1D4F407-5343-4D3F-B5B9-D407B03CAEB4}" destId="{D005CE8C-CC26-4C3E-AC11-E15060ECD759}" srcOrd="0" destOrd="0" presId="urn:microsoft.com/office/officeart/2005/8/layout/target3"/>
    <dgm:cxn modelId="{0D42F093-4730-4D48-8C14-1E8EF4338A87}" srcId="{757F3AB3-0718-4624-B441-E567A8F0AB56}" destId="{1615425B-E281-46A0-90B7-0FFEB7F7A93A}" srcOrd="8" destOrd="0" parTransId="{BFBFD0AA-E6A1-49CB-95F1-591145E3E56F}" sibTransId="{B2636547-7EDF-4D02-8D55-E629BB97DF8F}"/>
    <dgm:cxn modelId="{3F65F57F-AE6E-498C-87AE-D7044EC84ABD}" type="presOf" srcId="{B651F6E3-6281-48DB-9319-2AEAFDAE7572}" destId="{619D679B-A015-4ECF-8348-D1034C574F40}" srcOrd="0" destOrd="0" presId="urn:microsoft.com/office/officeart/2005/8/layout/target3"/>
    <dgm:cxn modelId="{38FC8CCE-93C8-489A-8004-7AD185D67704}" type="presOf" srcId="{4C35D32F-0EAB-4CD7-82EE-45574DC2A586}" destId="{8BEBB6EC-1DAA-4CAC-8A25-BC0FCBD5DBD5}" srcOrd="0" destOrd="0" presId="urn:microsoft.com/office/officeart/2005/8/layout/target3"/>
    <dgm:cxn modelId="{8B75D448-9A88-455A-B767-B6C7C23955C9}" type="presOf" srcId="{7E46725E-13A1-4082-A664-334D30DB29F8}" destId="{B7050CC9-0FC3-4C26-923E-C583681B813F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8F22D84D-6CA3-4B56-B474-6824FA089634}" type="presOf" srcId="{6F0626F1-15CA-49C8-B81F-B6D7E87A87F7}" destId="{3F28FED3-D868-404F-A6DC-8E84E4FB3EF8}" srcOrd="0" destOrd="0" presId="urn:microsoft.com/office/officeart/2005/8/layout/target3"/>
    <dgm:cxn modelId="{9FB949FF-7B16-4BBE-A5B1-14C52840EE1A}" type="presOf" srcId="{4C35D32F-0EAB-4CD7-82EE-45574DC2A586}" destId="{890E4F0B-2866-4A3F-A3C7-2A14B1797930}" srcOrd="1" destOrd="0" presId="urn:microsoft.com/office/officeart/2005/8/layout/target3"/>
    <dgm:cxn modelId="{B24EDEA7-04C8-4A2C-A4A3-9AAEB6B509F2}" type="presParOf" srcId="{333A1088-737F-45CB-B68E-254E46348037}" destId="{F5ABB229-8D3B-4694-996A-96F23CF14429}" srcOrd="0" destOrd="0" presId="urn:microsoft.com/office/officeart/2005/8/layout/target3"/>
    <dgm:cxn modelId="{D9F537EC-7402-4DB4-BB99-C9051A8C08D3}" type="presParOf" srcId="{333A1088-737F-45CB-B68E-254E46348037}" destId="{F41139FD-01EE-4571-8B17-4FB00FC51163}" srcOrd="1" destOrd="0" presId="urn:microsoft.com/office/officeart/2005/8/layout/target3"/>
    <dgm:cxn modelId="{58B096E7-6951-4658-9DD9-63CD0A550555}" type="presParOf" srcId="{333A1088-737F-45CB-B68E-254E46348037}" destId="{D005CE8C-CC26-4C3E-AC11-E15060ECD759}" srcOrd="2" destOrd="0" presId="urn:microsoft.com/office/officeart/2005/8/layout/target3"/>
    <dgm:cxn modelId="{6FABDC82-12FD-40D2-92BA-4F445D3231F3}" type="presParOf" srcId="{333A1088-737F-45CB-B68E-254E46348037}" destId="{2C702D82-9B77-49B7-9568-BB8EB47C3372}" srcOrd="3" destOrd="0" presId="urn:microsoft.com/office/officeart/2005/8/layout/target3"/>
    <dgm:cxn modelId="{D2F2C232-AAE1-4338-A117-445D5B09725D}" type="presParOf" srcId="{333A1088-737F-45CB-B68E-254E46348037}" destId="{A52A0455-90FF-4808-ABD0-F02540D31D5A}" srcOrd="4" destOrd="0" presId="urn:microsoft.com/office/officeart/2005/8/layout/target3"/>
    <dgm:cxn modelId="{A8AD490F-428E-4FC7-B042-BEEE85163CB3}" type="presParOf" srcId="{333A1088-737F-45CB-B68E-254E46348037}" destId="{6140AFEC-043D-4C43-A2F9-D0F5331DF3A3}" srcOrd="5" destOrd="0" presId="urn:microsoft.com/office/officeart/2005/8/layout/target3"/>
    <dgm:cxn modelId="{5AB723FA-40CB-4C58-AEF7-7EF9B87A2226}" type="presParOf" srcId="{333A1088-737F-45CB-B68E-254E46348037}" destId="{9358AC05-5D7D-4327-9F80-1AD486AEA664}" srcOrd="6" destOrd="0" presId="urn:microsoft.com/office/officeart/2005/8/layout/target3"/>
    <dgm:cxn modelId="{DECB2148-51BC-47C0-BB34-A0EC70F245D3}" type="presParOf" srcId="{333A1088-737F-45CB-B68E-254E46348037}" destId="{313FC574-E1CD-4FB4-B054-0B805CE0447D}" srcOrd="7" destOrd="0" presId="urn:microsoft.com/office/officeart/2005/8/layout/target3"/>
    <dgm:cxn modelId="{2860F5D9-AD23-48E6-B0B5-19D8C0086B70}" type="presParOf" srcId="{333A1088-737F-45CB-B68E-254E46348037}" destId="{619D679B-A015-4ECF-8348-D1034C574F40}" srcOrd="8" destOrd="0" presId="urn:microsoft.com/office/officeart/2005/8/layout/target3"/>
    <dgm:cxn modelId="{C7DD2661-1414-4927-A1EA-6886DA8B667F}" type="presParOf" srcId="{333A1088-737F-45CB-B68E-254E46348037}" destId="{322283A8-4A27-4CDA-BAE3-F381106A9174}" srcOrd="9" destOrd="0" presId="urn:microsoft.com/office/officeart/2005/8/layout/target3"/>
    <dgm:cxn modelId="{FC681167-A3DE-442E-9181-F49EA8E7C7DD}" type="presParOf" srcId="{333A1088-737F-45CB-B68E-254E46348037}" destId="{FFC9F71D-1B4F-4AD9-A4A6-86ADEFC8AF5C}" srcOrd="10" destOrd="0" presId="urn:microsoft.com/office/officeart/2005/8/layout/target3"/>
    <dgm:cxn modelId="{9F879039-17C3-4B80-BCCE-9F9A72E430BB}" type="presParOf" srcId="{333A1088-737F-45CB-B68E-254E46348037}" destId="{25B08C86-7E15-44DC-BE7F-FFB55DD49D12}" srcOrd="11" destOrd="0" presId="urn:microsoft.com/office/officeart/2005/8/layout/target3"/>
    <dgm:cxn modelId="{98ECDE71-500B-410D-8704-CAFDC93A66BF}" type="presParOf" srcId="{333A1088-737F-45CB-B68E-254E46348037}" destId="{76644BE8-9D7C-4C09-B250-3D10AF48CBB7}" srcOrd="12" destOrd="0" presId="urn:microsoft.com/office/officeart/2005/8/layout/target3"/>
    <dgm:cxn modelId="{3A3D1823-DB5C-4DDF-A21A-13269A7FE635}" type="presParOf" srcId="{333A1088-737F-45CB-B68E-254E46348037}" destId="{EE85B701-7295-41C0-BA7A-34D3756A2AE6}" srcOrd="13" destOrd="0" presId="urn:microsoft.com/office/officeart/2005/8/layout/target3"/>
    <dgm:cxn modelId="{D6B8598D-F81A-4D62-9833-DD1ADEF0E31F}" type="presParOf" srcId="{333A1088-737F-45CB-B68E-254E46348037}" destId="{8BEBB6EC-1DAA-4CAC-8A25-BC0FCBD5DBD5}" srcOrd="14" destOrd="0" presId="urn:microsoft.com/office/officeart/2005/8/layout/target3"/>
    <dgm:cxn modelId="{FE65A04D-8DDD-4FAC-8C85-9E886AB530EA}" type="presParOf" srcId="{333A1088-737F-45CB-B68E-254E46348037}" destId="{41CA92B1-2F09-48D8-ACE4-465CAF918C2C}" srcOrd="15" destOrd="0" presId="urn:microsoft.com/office/officeart/2005/8/layout/target3"/>
    <dgm:cxn modelId="{C7AD1F5D-524E-4254-A952-2BE023852EF6}" type="presParOf" srcId="{333A1088-737F-45CB-B68E-254E46348037}" destId="{44810F33-5078-4AE9-9C7C-25A884644228}" srcOrd="16" destOrd="0" presId="urn:microsoft.com/office/officeart/2005/8/layout/target3"/>
    <dgm:cxn modelId="{0019CABB-1B85-42F0-B5D8-CCEEA1285A72}" type="presParOf" srcId="{333A1088-737F-45CB-B68E-254E46348037}" destId="{B7050CC9-0FC3-4C26-923E-C583681B813F}" srcOrd="17" destOrd="0" presId="urn:microsoft.com/office/officeart/2005/8/layout/target3"/>
    <dgm:cxn modelId="{328057B9-3AE5-460E-B122-4B89D3EA9DC9}" type="presParOf" srcId="{333A1088-737F-45CB-B68E-254E46348037}" destId="{FAB7270F-BD54-4209-A1BF-86DD19A2869E}" srcOrd="18" destOrd="0" presId="urn:microsoft.com/office/officeart/2005/8/layout/target3"/>
    <dgm:cxn modelId="{2841FEAF-F7B0-4154-AABF-9ECBDB28D580}" type="presParOf" srcId="{333A1088-737F-45CB-B68E-254E46348037}" destId="{F6A3497E-3B06-4E8A-81CF-A3F38E3BB429}" srcOrd="19" destOrd="0" presId="urn:microsoft.com/office/officeart/2005/8/layout/target3"/>
    <dgm:cxn modelId="{B86E6AE3-8D47-4975-AAF3-48CEE14B6A46}" type="presParOf" srcId="{333A1088-737F-45CB-B68E-254E46348037}" destId="{3F28FED3-D868-404F-A6DC-8E84E4FB3EF8}" srcOrd="20" destOrd="0" presId="urn:microsoft.com/office/officeart/2005/8/layout/target3"/>
    <dgm:cxn modelId="{49FA7CC2-22D1-4A6A-BD16-B46DA56C6107}" type="presParOf" srcId="{333A1088-737F-45CB-B68E-254E46348037}" destId="{AED2198E-93D5-4001-81B4-73124B309672}" srcOrd="21" destOrd="0" presId="urn:microsoft.com/office/officeart/2005/8/layout/target3"/>
    <dgm:cxn modelId="{9A33B084-C42E-4806-921B-D014445CDEF0}" type="presParOf" srcId="{333A1088-737F-45CB-B68E-254E46348037}" destId="{2BE915AB-18AA-4053-B92C-3BFC9ED204BB}" srcOrd="22" destOrd="0" presId="urn:microsoft.com/office/officeart/2005/8/layout/target3"/>
    <dgm:cxn modelId="{91B284F3-6B01-48CE-B124-014EEA0FEE58}" type="presParOf" srcId="{333A1088-737F-45CB-B68E-254E46348037}" destId="{6BB5E863-4638-4E1D-BFDE-399D028AC4ED}" srcOrd="23" destOrd="0" presId="urn:microsoft.com/office/officeart/2005/8/layout/target3"/>
    <dgm:cxn modelId="{97689DF6-B757-4A82-A090-193B18103E7C}" type="presParOf" srcId="{333A1088-737F-45CB-B68E-254E46348037}" destId="{5A5FFA88-C948-4069-8E93-59FA12366E83}" srcOrd="24" destOrd="0" presId="urn:microsoft.com/office/officeart/2005/8/layout/target3"/>
    <dgm:cxn modelId="{E3A18862-F36C-4595-9C33-61876F23620B}" type="presParOf" srcId="{333A1088-737F-45CB-B68E-254E46348037}" destId="{890E4F0B-2866-4A3F-A3C7-2A14B1797930}" srcOrd="25" destOrd="0" presId="urn:microsoft.com/office/officeart/2005/8/layout/target3"/>
    <dgm:cxn modelId="{89AD14AF-85DD-44AD-8B91-634F00467A39}" type="presParOf" srcId="{333A1088-737F-45CB-B68E-254E46348037}" destId="{307B873D-D319-40E7-AEA8-EAE5900FADE7}" srcOrd="26" destOrd="0" presId="urn:microsoft.com/office/officeart/2005/8/layout/target3"/>
    <dgm:cxn modelId="{B4139832-76CD-4D34-BC94-2E3D87474E76}" type="presParOf" srcId="{333A1088-737F-45CB-B68E-254E46348037}" destId="{E7AA458F-2838-4E86-A843-E9E7E72F0C66}" srcOrd="27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71416"/>
          <a:ext cx="4643470" cy="464347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5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2321735" y="0"/>
          <a:ext cx="5893635" cy="4643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 ŠKOLY: Základní škola </a:t>
          </a:r>
          <a:r>
            <a:rPr lang="cs-CZ" sz="2000" kern="1200" dirty="0" err="1" smtClean="0">
              <a:latin typeface="Times New Roman" pitchFamily="18" charset="0"/>
              <a:cs typeface="Times New Roman" pitchFamily="18" charset="0"/>
            </a:rPr>
            <a:t>Zbečno</a:t>
          </a: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 23, okres Rakovník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0"/>
        <a:ext cx="5893635" cy="464346"/>
      </dsp:txXfrm>
    </dsp:sp>
    <dsp:sp modelId="{A52A0455-90FF-4808-ABD0-F02540D31D5A}">
      <dsp:nvSpPr>
        <dsp:cNvPr id="0" name=""/>
        <dsp:cNvSpPr/>
      </dsp:nvSpPr>
      <dsp:spPr>
        <a:xfrm>
          <a:off x="339339" y="478989"/>
          <a:ext cx="3946950" cy="394695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1655646"/>
                <a:satOff val="6635"/>
                <a:lumOff val="1438"/>
                <a:alphaOff val="0"/>
                <a:shade val="51000"/>
                <a:satMod val="130000"/>
              </a:schemeClr>
            </a:gs>
            <a:gs pos="80000">
              <a:schemeClr val="accent5">
                <a:hueOff val="-1655646"/>
                <a:satOff val="6635"/>
                <a:lumOff val="1438"/>
                <a:alphaOff val="0"/>
                <a:shade val="93000"/>
                <a:satMod val="130000"/>
              </a:schemeClr>
            </a:gs>
            <a:gs pos="100000">
              <a:schemeClr val="accent5">
                <a:hueOff val="-1655646"/>
                <a:satOff val="6635"/>
                <a:lumOff val="143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2321735" y="464346"/>
          <a:ext cx="5893635" cy="39469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1655646"/>
              <a:satOff val="6635"/>
              <a:lumOff val="143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AUTOR: Mgr. Veronika Černá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464346"/>
        <a:ext cx="5893635" cy="464346"/>
      </dsp:txXfrm>
    </dsp:sp>
    <dsp:sp modelId="{313FC574-E1CD-4FB4-B054-0B805CE0447D}">
      <dsp:nvSpPr>
        <dsp:cNvPr id="0" name=""/>
        <dsp:cNvSpPr/>
      </dsp:nvSpPr>
      <dsp:spPr>
        <a:xfrm>
          <a:off x="696519" y="928692"/>
          <a:ext cx="3250430" cy="325043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3311292"/>
                <a:satOff val="13270"/>
                <a:lumOff val="2876"/>
                <a:alphaOff val="0"/>
                <a:shade val="51000"/>
                <a:satMod val="130000"/>
              </a:schemeClr>
            </a:gs>
            <a:gs pos="80000">
              <a:schemeClr val="accent5">
                <a:hueOff val="-3311292"/>
                <a:satOff val="13270"/>
                <a:lumOff val="2876"/>
                <a:alphaOff val="0"/>
                <a:shade val="93000"/>
                <a:satMod val="130000"/>
              </a:schemeClr>
            </a:gs>
            <a:gs pos="100000">
              <a:schemeClr val="accent5">
                <a:hueOff val="-3311292"/>
                <a:satOff val="13270"/>
                <a:lumOff val="2876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2321735" y="928692"/>
          <a:ext cx="5893635" cy="325043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3311292"/>
              <a:satOff val="13270"/>
              <a:lumOff val="2876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NÁZEV</a:t>
          </a:r>
          <a:r>
            <a:rPr lang="cs-CZ" sz="2000" kern="1200" smtClean="0">
              <a:latin typeface="Times New Roman" pitchFamily="18" charset="0"/>
              <a:cs typeface="Times New Roman" pitchFamily="18" charset="0"/>
            </a:rPr>
            <a:t>: </a:t>
          </a:r>
          <a:r>
            <a:rPr lang="cs-CZ" sz="2000" kern="1200" smtClean="0">
              <a:latin typeface="Times New Roman" pitchFamily="18" charset="0"/>
              <a:cs typeface="Times New Roman" pitchFamily="18" charset="0"/>
            </a:rPr>
            <a:t>VY_32_INOVACE_06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928692"/>
        <a:ext cx="5893635" cy="464346"/>
      </dsp:txXfrm>
    </dsp:sp>
    <dsp:sp modelId="{FFC9F71D-1B4F-4AD9-A4A6-86ADEFC8AF5C}">
      <dsp:nvSpPr>
        <dsp:cNvPr id="0" name=""/>
        <dsp:cNvSpPr/>
      </dsp:nvSpPr>
      <dsp:spPr>
        <a:xfrm>
          <a:off x="1044779" y="1393038"/>
          <a:ext cx="2553910" cy="2553910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4966938"/>
                <a:satOff val="19906"/>
                <a:lumOff val="4314"/>
                <a:alphaOff val="0"/>
                <a:shade val="51000"/>
                <a:satMod val="130000"/>
              </a:schemeClr>
            </a:gs>
            <a:gs pos="80000">
              <a:schemeClr val="accent5">
                <a:hueOff val="-4966938"/>
                <a:satOff val="19906"/>
                <a:lumOff val="4314"/>
                <a:alphaOff val="0"/>
                <a:shade val="93000"/>
                <a:satMod val="130000"/>
              </a:schemeClr>
            </a:gs>
            <a:gs pos="100000">
              <a:schemeClr val="accent5">
                <a:hueOff val="-4966938"/>
                <a:satOff val="19906"/>
                <a:lumOff val="4314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2321735" y="1393038"/>
          <a:ext cx="5893635" cy="255391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4966938"/>
              <a:satOff val="19906"/>
              <a:lumOff val="4314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TEMA: Balón – písemné sčítání 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393038"/>
        <a:ext cx="5893635" cy="464351"/>
      </dsp:txXfrm>
    </dsp:sp>
    <dsp:sp modelId="{EE85B701-7295-41C0-BA7A-34D3756A2AE6}">
      <dsp:nvSpPr>
        <dsp:cNvPr id="0" name=""/>
        <dsp:cNvSpPr/>
      </dsp:nvSpPr>
      <dsp:spPr>
        <a:xfrm>
          <a:off x="1393042" y="1857390"/>
          <a:ext cx="1857385" cy="185738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6622584"/>
                <a:satOff val="26541"/>
                <a:lumOff val="5752"/>
                <a:alphaOff val="0"/>
                <a:shade val="51000"/>
                <a:satMod val="130000"/>
              </a:schemeClr>
            </a:gs>
            <a:gs pos="80000">
              <a:schemeClr val="accent5">
                <a:hueOff val="-6622584"/>
                <a:satOff val="26541"/>
                <a:lumOff val="5752"/>
                <a:alphaOff val="0"/>
                <a:shade val="93000"/>
                <a:satMod val="130000"/>
              </a:schemeClr>
            </a:gs>
            <a:gs pos="100000">
              <a:schemeClr val="accent5">
                <a:hueOff val="-6622584"/>
                <a:satOff val="26541"/>
                <a:lumOff val="5752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2321735" y="1857390"/>
          <a:ext cx="5893635" cy="185738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6622584"/>
              <a:satOff val="26541"/>
              <a:lumOff val="5752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ČÍSLO PROJEKTU: CZ.1.07/1.4.00/21.3275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1857390"/>
        <a:ext cx="5893635" cy="464346"/>
      </dsp:txXfrm>
    </dsp:sp>
    <dsp:sp modelId="{44810F33-5078-4AE9-9C7C-25A884644228}">
      <dsp:nvSpPr>
        <dsp:cNvPr id="0" name=""/>
        <dsp:cNvSpPr/>
      </dsp:nvSpPr>
      <dsp:spPr>
        <a:xfrm>
          <a:off x="1741301" y="2321736"/>
          <a:ext cx="1160866" cy="116086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8278230"/>
                <a:satOff val="33176"/>
                <a:lumOff val="7190"/>
                <a:alphaOff val="0"/>
                <a:shade val="51000"/>
                <a:satMod val="130000"/>
              </a:schemeClr>
            </a:gs>
            <a:gs pos="80000">
              <a:schemeClr val="accent5">
                <a:hueOff val="-8278230"/>
                <a:satOff val="33176"/>
                <a:lumOff val="7190"/>
                <a:alphaOff val="0"/>
                <a:shade val="93000"/>
                <a:satMod val="130000"/>
              </a:schemeClr>
            </a:gs>
            <a:gs pos="100000">
              <a:schemeClr val="accent5">
                <a:hueOff val="-8278230"/>
                <a:satOff val="33176"/>
                <a:lumOff val="719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7050CC9-0FC3-4C26-923E-C583681B813F}">
      <dsp:nvSpPr>
        <dsp:cNvPr id="0" name=""/>
        <dsp:cNvSpPr/>
      </dsp:nvSpPr>
      <dsp:spPr>
        <a:xfrm>
          <a:off x="2321735" y="2321736"/>
          <a:ext cx="5893635" cy="116086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8278230"/>
              <a:satOff val="33176"/>
              <a:lumOff val="719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ŠABLONA: III/2 Inovace a zkvalitnění výuky prostřednictvím ICT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321736"/>
        <a:ext cx="5893635" cy="464346"/>
      </dsp:txXfrm>
    </dsp:sp>
    <dsp:sp modelId="{F6A3497E-3B06-4E8A-81CF-A3F38E3BB429}">
      <dsp:nvSpPr>
        <dsp:cNvPr id="0" name=""/>
        <dsp:cNvSpPr/>
      </dsp:nvSpPr>
      <dsp:spPr>
        <a:xfrm>
          <a:off x="2089561" y="2786082"/>
          <a:ext cx="464346" cy="464346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5">
                <a:hueOff val="-9933876"/>
                <a:satOff val="39811"/>
                <a:lumOff val="8628"/>
                <a:alphaOff val="0"/>
                <a:shade val="51000"/>
                <a:satMod val="130000"/>
              </a:schemeClr>
            </a:gs>
            <a:gs pos="80000">
              <a:schemeClr val="accent5">
                <a:hueOff val="-9933876"/>
                <a:satOff val="39811"/>
                <a:lumOff val="8628"/>
                <a:alphaOff val="0"/>
                <a:shade val="93000"/>
                <a:satMod val="130000"/>
              </a:schemeClr>
            </a:gs>
            <a:gs pos="100000">
              <a:schemeClr val="accent5">
                <a:hueOff val="-9933876"/>
                <a:satOff val="39811"/>
                <a:lumOff val="8628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F28FED3-D868-404F-A6DC-8E84E4FB3EF8}">
      <dsp:nvSpPr>
        <dsp:cNvPr id="0" name=""/>
        <dsp:cNvSpPr/>
      </dsp:nvSpPr>
      <dsp:spPr>
        <a:xfrm>
          <a:off x="2321735" y="2786082"/>
          <a:ext cx="5893635" cy="46434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5">
              <a:hueOff val="-9933876"/>
              <a:satOff val="39811"/>
              <a:lumOff val="862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>
              <a:latin typeface="Times New Roman" pitchFamily="18" charset="0"/>
              <a:cs typeface="Times New Roman" pitchFamily="18" charset="0"/>
            </a:rPr>
            <a:t>OVĚŘENÍ VE VÝUCE: 13.12. 2011</a:t>
          </a:r>
          <a:endParaRPr lang="cs-CZ" sz="2000" kern="1200" dirty="0">
            <a:latin typeface="Times New Roman" pitchFamily="18" charset="0"/>
            <a:cs typeface="Times New Roman" pitchFamily="18" charset="0"/>
          </a:endParaRPr>
        </a:p>
      </dsp:txBody>
      <dsp:txXfrm>
        <a:off x="2321735" y="2786082"/>
        <a:ext cx="5893635" cy="46434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AF822-81BB-4420-BDF3-739B63E233B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EBBC4-1FC7-49F7-B328-2B9D365681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74250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AF822-81BB-4420-BDF3-739B63E233B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EBBC4-1FC7-49F7-B328-2B9D365681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1533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AF822-81BB-4420-BDF3-739B63E233B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EBBC4-1FC7-49F7-B328-2B9D365681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53664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AF822-81BB-4420-BDF3-739B63E233B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EBBC4-1FC7-49F7-B328-2B9D365681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460255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AF822-81BB-4420-BDF3-739B63E233B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EBBC4-1FC7-49F7-B328-2B9D365681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13163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AF822-81BB-4420-BDF3-739B63E233B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EBBC4-1FC7-49F7-B328-2B9D365681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68250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AF822-81BB-4420-BDF3-739B63E233B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EBBC4-1FC7-49F7-B328-2B9D365681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49712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AF822-81BB-4420-BDF3-739B63E233B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EBBC4-1FC7-49F7-B328-2B9D365681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9787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AF822-81BB-4420-BDF3-739B63E233B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EBBC4-1FC7-49F7-B328-2B9D365681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24046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AF822-81BB-4420-BDF3-739B63E233B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EBBC4-1FC7-49F7-B328-2B9D365681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50962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4AF822-81BB-4420-BDF3-739B63E233B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EEBBC4-1FC7-49F7-B328-2B9D365681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969969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4AF822-81BB-4420-BDF3-739B63E233BE}" type="datetimeFigureOut">
              <a:rPr lang="cs-CZ" smtClean="0"/>
              <a:t>23.8.2012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0EEBBC4-1FC7-49F7-B328-2B9D365681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94953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3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gi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/Relationships>
</file>

<file path=ppt/slides/_rels/slide2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/Relationships>
</file>

<file path=ppt/slides/_rels/slide3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/Relationships>
</file>

<file path=ppt/slides/_rels/slide3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0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1.gif"/></Relationships>
</file>

<file path=ppt/slides/_rels/slide33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2.gif"/></Relationships>
</file>

<file path=ppt/slides/_rels/slide3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3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2.gif"/></Relationships>
</file>

<file path=ppt/slides/_rels/slide3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4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3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2.gif"/></Relationships>
</file>

<file path=ppt/slides/_rels/slide3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gif"/><Relationship Id="rId13" Type="http://schemas.openxmlformats.org/officeDocument/2006/relationships/image" Target="../media/image12.gif"/><Relationship Id="rId18" Type="http://schemas.openxmlformats.org/officeDocument/2006/relationships/image" Target="../media/image17.gif"/><Relationship Id="rId26" Type="http://schemas.openxmlformats.org/officeDocument/2006/relationships/image" Target="../media/image25.gif"/><Relationship Id="rId3" Type="http://schemas.openxmlformats.org/officeDocument/2006/relationships/slideLayout" Target="../slideLayouts/slideLayout7.xml"/><Relationship Id="rId21" Type="http://schemas.openxmlformats.org/officeDocument/2006/relationships/image" Target="../media/image20.gif"/><Relationship Id="rId34" Type="http://schemas.openxmlformats.org/officeDocument/2006/relationships/image" Target="../media/image34.gif"/><Relationship Id="rId7" Type="http://schemas.openxmlformats.org/officeDocument/2006/relationships/image" Target="../media/image6.gif"/><Relationship Id="rId12" Type="http://schemas.openxmlformats.org/officeDocument/2006/relationships/image" Target="../media/image11.gif"/><Relationship Id="rId17" Type="http://schemas.openxmlformats.org/officeDocument/2006/relationships/image" Target="../media/image16.gif"/><Relationship Id="rId25" Type="http://schemas.openxmlformats.org/officeDocument/2006/relationships/image" Target="../media/image24.gif"/><Relationship Id="rId33" Type="http://schemas.openxmlformats.org/officeDocument/2006/relationships/image" Target="../media/image33.gif"/><Relationship Id="rId2" Type="http://schemas.openxmlformats.org/officeDocument/2006/relationships/audio" Target="../media/media1.wav"/><Relationship Id="rId16" Type="http://schemas.openxmlformats.org/officeDocument/2006/relationships/image" Target="../media/image15.gif"/><Relationship Id="rId20" Type="http://schemas.openxmlformats.org/officeDocument/2006/relationships/image" Target="../media/image19.gif"/><Relationship Id="rId29" Type="http://schemas.openxmlformats.org/officeDocument/2006/relationships/image" Target="../media/image28.gif"/><Relationship Id="rId1" Type="http://schemas.microsoft.com/office/2007/relationships/media" Target="../media/media1.wav"/><Relationship Id="rId6" Type="http://schemas.openxmlformats.org/officeDocument/2006/relationships/image" Target="../media/image5.gif"/><Relationship Id="rId11" Type="http://schemas.openxmlformats.org/officeDocument/2006/relationships/image" Target="../media/image10.gif"/><Relationship Id="rId24" Type="http://schemas.openxmlformats.org/officeDocument/2006/relationships/image" Target="../media/image23.gif"/><Relationship Id="rId32" Type="http://schemas.openxmlformats.org/officeDocument/2006/relationships/image" Target="../media/image32.gif"/><Relationship Id="rId5" Type="http://schemas.openxmlformats.org/officeDocument/2006/relationships/image" Target="../media/image4.gif"/><Relationship Id="rId15" Type="http://schemas.openxmlformats.org/officeDocument/2006/relationships/image" Target="../media/image14.gif"/><Relationship Id="rId23" Type="http://schemas.openxmlformats.org/officeDocument/2006/relationships/image" Target="../media/image22.gif"/><Relationship Id="rId28" Type="http://schemas.openxmlformats.org/officeDocument/2006/relationships/image" Target="../media/image27.gif"/><Relationship Id="rId36" Type="http://schemas.openxmlformats.org/officeDocument/2006/relationships/image" Target="../media/image36.png"/><Relationship Id="rId10" Type="http://schemas.openxmlformats.org/officeDocument/2006/relationships/image" Target="../media/image9.gif"/><Relationship Id="rId19" Type="http://schemas.openxmlformats.org/officeDocument/2006/relationships/image" Target="../media/image18.gif"/><Relationship Id="rId31" Type="http://schemas.openxmlformats.org/officeDocument/2006/relationships/image" Target="../media/image31.gif"/><Relationship Id="rId4" Type="http://schemas.openxmlformats.org/officeDocument/2006/relationships/image" Target="../media/image3.gif"/><Relationship Id="rId9" Type="http://schemas.openxmlformats.org/officeDocument/2006/relationships/image" Target="../media/image8.gif"/><Relationship Id="rId14" Type="http://schemas.openxmlformats.org/officeDocument/2006/relationships/image" Target="../media/image13.gif"/><Relationship Id="rId22" Type="http://schemas.openxmlformats.org/officeDocument/2006/relationships/image" Target="../media/image21.gif"/><Relationship Id="rId27" Type="http://schemas.openxmlformats.org/officeDocument/2006/relationships/image" Target="../media/image26.gif"/><Relationship Id="rId30" Type="http://schemas.openxmlformats.org/officeDocument/2006/relationships/image" Target="../media/image29.gif"/><Relationship Id="rId35" Type="http://schemas.openxmlformats.org/officeDocument/2006/relationships/image" Target="../media/image35.gif"/></Relationships>
</file>

<file path=ppt/slides/_rels/slide3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gif"/><Relationship Id="rId13" Type="http://schemas.openxmlformats.org/officeDocument/2006/relationships/image" Target="../media/image14.gif"/><Relationship Id="rId18" Type="http://schemas.openxmlformats.org/officeDocument/2006/relationships/image" Target="../media/image19.gif"/><Relationship Id="rId26" Type="http://schemas.openxmlformats.org/officeDocument/2006/relationships/image" Target="../media/image27.gif"/><Relationship Id="rId3" Type="http://schemas.openxmlformats.org/officeDocument/2006/relationships/image" Target="../media/image4.gif"/><Relationship Id="rId21" Type="http://schemas.openxmlformats.org/officeDocument/2006/relationships/image" Target="../media/image22.gif"/><Relationship Id="rId7" Type="http://schemas.openxmlformats.org/officeDocument/2006/relationships/image" Target="../media/image8.gif"/><Relationship Id="rId12" Type="http://schemas.openxmlformats.org/officeDocument/2006/relationships/image" Target="../media/image13.gif"/><Relationship Id="rId17" Type="http://schemas.openxmlformats.org/officeDocument/2006/relationships/image" Target="../media/image18.gif"/><Relationship Id="rId25" Type="http://schemas.openxmlformats.org/officeDocument/2006/relationships/image" Target="../media/image26.gif"/><Relationship Id="rId33" Type="http://schemas.openxmlformats.org/officeDocument/2006/relationships/image" Target="../media/image37.gif"/><Relationship Id="rId2" Type="http://schemas.openxmlformats.org/officeDocument/2006/relationships/image" Target="../media/image3.gif"/><Relationship Id="rId16" Type="http://schemas.openxmlformats.org/officeDocument/2006/relationships/image" Target="../media/image17.gif"/><Relationship Id="rId20" Type="http://schemas.openxmlformats.org/officeDocument/2006/relationships/image" Target="../media/image21.gif"/><Relationship Id="rId29" Type="http://schemas.openxmlformats.org/officeDocument/2006/relationships/image" Target="../media/image31.gi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gif"/><Relationship Id="rId11" Type="http://schemas.openxmlformats.org/officeDocument/2006/relationships/image" Target="../media/image12.gif"/><Relationship Id="rId24" Type="http://schemas.openxmlformats.org/officeDocument/2006/relationships/image" Target="../media/image25.gif"/><Relationship Id="rId32" Type="http://schemas.openxmlformats.org/officeDocument/2006/relationships/image" Target="../media/image34.gif"/><Relationship Id="rId5" Type="http://schemas.openxmlformats.org/officeDocument/2006/relationships/image" Target="../media/image6.gif"/><Relationship Id="rId15" Type="http://schemas.openxmlformats.org/officeDocument/2006/relationships/image" Target="../media/image16.gif"/><Relationship Id="rId23" Type="http://schemas.openxmlformats.org/officeDocument/2006/relationships/image" Target="../media/image24.gif"/><Relationship Id="rId28" Type="http://schemas.openxmlformats.org/officeDocument/2006/relationships/image" Target="../media/image29.gif"/><Relationship Id="rId10" Type="http://schemas.openxmlformats.org/officeDocument/2006/relationships/image" Target="../media/image11.gif"/><Relationship Id="rId19" Type="http://schemas.openxmlformats.org/officeDocument/2006/relationships/image" Target="../media/image20.gif"/><Relationship Id="rId31" Type="http://schemas.openxmlformats.org/officeDocument/2006/relationships/image" Target="../media/image33.gif"/><Relationship Id="rId4" Type="http://schemas.openxmlformats.org/officeDocument/2006/relationships/image" Target="../media/image5.gif"/><Relationship Id="rId9" Type="http://schemas.openxmlformats.org/officeDocument/2006/relationships/image" Target="../media/image10.gif"/><Relationship Id="rId14" Type="http://schemas.openxmlformats.org/officeDocument/2006/relationships/image" Target="../media/image15.gif"/><Relationship Id="rId22" Type="http://schemas.openxmlformats.org/officeDocument/2006/relationships/image" Target="../media/image23.gif"/><Relationship Id="rId27" Type="http://schemas.openxmlformats.org/officeDocument/2006/relationships/image" Target="../media/image28.gif"/><Relationship Id="rId30" Type="http://schemas.openxmlformats.org/officeDocument/2006/relationships/image" Target="../media/image32.gif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5"/>
          <p:cNvSpPr>
            <a:spLocks noGrp="1" noChangeArrowheads="1"/>
          </p:cNvSpPr>
          <p:nvPr>
            <p:ph type="title"/>
          </p:nvPr>
        </p:nvSpPr>
        <p:spPr>
          <a:xfrm>
            <a:off x="857250" y="4929188"/>
            <a:ext cx="7772400" cy="646112"/>
          </a:xfrm>
        </p:spPr>
        <p:txBody>
          <a:bodyPr>
            <a:sp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Autorem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materiálu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všech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jeho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částí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není-li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uvedeno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en-US" sz="1800" dirty="0" err="1">
                <a:latin typeface="Times New Roman" pitchFamily="18" charset="0"/>
                <a:cs typeface="Times New Roman" pitchFamily="18" charset="0"/>
              </a:rPr>
              <a:t>jinak</a:t>
            </a:r>
            <a:r>
              <a:rPr lang="en-US" sz="1800" dirty="0">
                <a:latin typeface="Times New Roman" pitchFamily="18" charset="0"/>
                <a:cs typeface="Times New Roman" pitchFamily="18" charset="0"/>
              </a:rPr>
              <a:t>, je</a:t>
            </a:r>
            <a:r>
              <a:rPr lang="cs-CZ" sz="1800" dirty="0">
                <a:latin typeface="Times New Roman" pitchFamily="18" charset="0"/>
                <a:cs typeface="Times New Roman" pitchFamily="18" charset="0"/>
              </a:rPr>
              <a:t> Mgr. Veronika Černá.</a:t>
            </a:r>
          </a:p>
        </p:txBody>
      </p:sp>
      <p:sp>
        <p:nvSpPr>
          <p:cNvPr id="6147" name="Zástupný symbol pro text 5"/>
          <p:cNvSpPr>
            <a:spLocks noGrp="1"/>
          </p:cNvSpPr>
          <p:nvPr>
            <p:ph type="body" idx="1"/>
          </p:nvPr>
        </p:nvSpPr>
        <p:spPr>
          <a:xfrm>
            <a:off x="2214563" y="1785938"/>
            <a:ext cx="5000625" cy="2286000"/>
          </a:xfrm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6148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813" y="5572125"/>
            <a:ext cx="8001000" cy="1155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" name="Diagram 9"/>
          <p:cNvGraphicFramePr/>
          <p:nvPr>
            <p:extLst>
              <p:ext uri="{D42A27DB-BD31-4B8C-83A1-F6EECF244321}">
                <p14:modId xmlns:p14="http://schemas.microsoft.com/office/powerpoint/2010/main" val="1012785943"/>
              </p:ext>
            </p:extLst>
          </p:nvPr>
        </p:nvGraphicFramePr>
        <p:xfrm>
          <a:off x="500034" y="285728"/>
          <a:ext cx="8215370" cy="4643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903295050"/>
      </p:ext>
    </p:extLst>
  </p:cSld>
  <p:clrMapOvr>
    <a:masterClrMapping/>
  </p:clrMapOvr>
  <p:transition>
    <p:zoom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611560" y="0"/>
            <a:ext cx="7211144" cy="1524784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Balón – písemné sčítání</a:t>
            </a:r>
            <a:endParaRPr lang="cs-CZ" b="1" dirty="0">
              <a:solidFill>
                <a:srgbClr val="00B0F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53136"/>
          </a:xfrm>
        </p:spPr>
        <p:txBody>
          <a:bodyPr>
            <a:normAutofit/>
          </a:bodyPr>
          <a:lstStyle/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Matematika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ROČNÍK: 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4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OČEKÁVANÝ VÝSTUP: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Používá správně písemné sčítání.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KLÍČOVÁ SLOVA: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Písemné sčítání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DRUH UČEBNÍHO MATERIÁLU: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v PowerPointu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Prezentace je určena k procvičování písemného sčítání.</a:t>
            </a:r>
          </a:p>
          <a:p>
            <a:pPr eaLnBrk="1" hangingPunct="1"/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VYUŽITÍ V HODINĚ: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Prezentaci jsem použila ke konci hodiny na procvičování písemného sčítání. Žáci se aktivně podíleli na úkolu.            Formou tabulek - kde si každý individuálně příklad vypočítal a najednou mi pak tabulky ukázali - jsem mohla výsledky všech žáků ihned zkontrolovat a upozornit na chyby. Dále jsem každému rozdala pracovní list - nevybarvený balón s příklady – kde si žáci individuálně zkoušeli příklady samostatně vypočítat.</a:t>
            </a:r>
            <a:endParaRPr lang="cs-CZ" dirty="0" smtClean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7255329"/>
      </p:ext>
    </p:extLst>
  </p:cSld>
  <p:clrMapOvr>
    <a:masterClrMapping/>
  </p:clrMapOvr>
  <p:transition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11560" y="316969"/>
            <a:ext cx="8208912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cs-CZ" sz="4400" dirty="0"/>
          </a:p>
        </p:txBody>
      </p:sp>
      <p:sp>
        <p:nvSpPr>
          <p:cNvPr id="2" name="Obdélník 1"/>
          <p:cNvSpPr/>
          <p:nvPr/>
        </p:nvSpPr>
        <p:spPr>
          <a:xfrm>
            <a:off x="611560" y="116632"/>
            <a:ext cx="7272808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4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Balón</a:t>
            </a:r>
            <a:r>
              <a:rPr lang="cs-CZ" sz="4400" b="1" dirty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400" b="1" dirty="0" smtClean="0">
                <a:solidFill>
                  <a:srgbClr val="00B0F0"/>
                </a:solidFill>
                <a:latin typeface="Times New Roman" pitchFamily="18" charset="0"/>
                <a:cs typeface="Times New Roman" pitchFamily="18" charset="0"/>
              </a:rPr>
              <a:t>– písemné sčítání</a:t>
            </a:r>
            <a:endParaRPr lang="cs-CZ" sz="4400" dirty="0">
              <a:solidFill>
                <a:srgbClr val="00B0F0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51620" y="906994"/>
            <a:ext cx="6192688" cy="56076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602506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0"/>
            <a:ext cx="627926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548679"/>
            <a:ext cx="2613216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2197 fialová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3536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4482 růžová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5261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6214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7200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8375 hnědá</a:t>
            </a:r>
          </a:p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9023 zelená</a:t>
            </a:r>
            <a:endParaRPr lang="cs-CZ" sz="32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43562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0"/>
            <a:ext cx="627926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548679"/>
            <a:ext cx="2613216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2197 fialová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3536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4482 růžová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5261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6214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7200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8375 hnědá</a:t>
            </a:r>
          </a:p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9023 zelená</a:t>
            </a:r>
            <a:endParaRPr lang="cs-CZ" sz="32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7926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26035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0"/>
            <a:ext cx="627926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548679"/>
            <a:ext cx="2613216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2197 fialová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3536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4482 růžová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5261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6214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7200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8375 hnědá</a:t>
            </a:r>
          </a:p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9023 zelená</a:t>
            </a:r>
            <a:endParaRPr lang="cs-CZ" sz="32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7926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0"/>
            <a:ext cx="627926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15494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0"/>
            <a:ext cx="627926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548679"/>
            <a:ext cx="2613216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2197 fialová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3536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4482 růžová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5261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6214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7200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8375 hnědá</a:t>
            </a:r>
          </a:p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9023 zelená</a:t>
            </a:r>
            <a:endParaRPr lang="cs-CZ" sz="32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7926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0"/>
            <a:ext cx="627926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8" y="1"/>
            <a:ext cx="627926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19446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0"/>
            <a:ext cx="627926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548679"/>
            <a:ext cx="2613216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2197 fialová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3536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4482 růžová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5261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6214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7200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8375 hnědá</a:t>
            </a:r>
          </a:p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9023 zelená</a:t>
            </a:r>
            <a:endParaRPr lang="cs-CZ" sz="32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7926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0"/>
            <a:ext cx="627926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8" y="1"/>
            <a:ext cx="6279264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0"/>
            <a:ext cx="627926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26605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0"/>
            <a:ext cx="627926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548679"/>
            <a:ext cx="2613216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2197 fialová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3536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4482 růžová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5261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6214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7200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8375 hnědá</a:t>
            </a:r>
          </a:p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9023 zelená</a:t>
            </a:r>
            <a:endParaRPr lang="cs-CZ" sz="32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7926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0"/>
            <a:ext cx="627926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8" y="1"/>
            <a:ext cx="6279264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0"/>
            <a:ext cx="6279261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1" cy="6858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7238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0"/>
            <a:ext cx="627926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548679"/>
            <a:ext cx="2613216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2197 fialová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3536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4482 růžová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5261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6214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7200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8375 hnědá</a:t>
            </a:r>
          </a:p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9023 zelená</a:t>
            </a:r>
            <a:endParaRPr lang="cs-CZ" sz="32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7926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0"/>
            <a:ext cx="627926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8" y="1"/>
            <a:ext cx="6279264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0"/>
            <a:ext cx="6279261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1" cy="685800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1"/>
            <a:ext cx="627926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0896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0"/>
            <a:ext cx="627926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548679"/>
            <a:ext cx="2613216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2197 fialová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3536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4482 růžová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5261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6214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7200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8375 hnědá</a:t>
            </a:r>
          </a:p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9023 zelená</a:t>
            </a:r>
            <a:endParaRPr lang="cs-CZ" sz="32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7926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0"/>
            <a:ext cx="627926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8" y="1"/>
            <a:ext cx="6279264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0"/>
            <a:ext cx="6279261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1" cy="685800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1"/>
            <a:ext cx="627926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3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32031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0"/>
            <a:ext cx="627926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548679"/>
            <a:ext cx="2613216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2197 fialová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3536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4482 růžová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5261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6214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7200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8375 hnědá</a:t>
            </a:r>
          </a:p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9023 zelená</a:t>
            </a:r>
            <a:endParaRPr lang="cs-CZ" sz="32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7926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0"/>
            <a:ext cx="627926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8" y="1"/>
            <a:ext cx="6279264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0"/>
            <a:ext cx="6279261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1" cy="685800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1"/>
            <a:ext cx="627926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3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0"/>
            <a:ext cx="627926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992745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0"/>
            <a:ext cx="627926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548679"/>
            <a:ext cx="2613216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2197 fialová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3536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4482 růžová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5261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6214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7200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8375 hnědá</a:t>
            </a:r>
          </a:p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9023 zelená</a:t>
            </a:r>
            <a:endParaRPr lang="cs-CZ" sz="32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7926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0"/>
            <a:ext cx="627926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8" y="1"/>
            <a:ext cx="6279264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0"/>
            <a:ext cx="6279261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1" cy="685800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1"/>
            <a:ext cx="627926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3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0"/>
            <a:ext cx="627926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8152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5835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0"/>
            <a:ext cx="627926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548679"/>
            <a:ext cx="2613216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2197 fialová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3536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4482 růžová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5261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6214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7200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8375 hnědá</a:t>
            </a:r>
          </a:p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9023 zelená</a:t>
            </a:r>
            <a:endParaRPr lang="cs-CZ" sz="32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7926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0"/>
            <a:ext cx="627926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8" y="1"/>
            <a:ext cx="6279264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0"/>
            <a:ext cx="6279261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1" cy="685800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1"/>
            <a:ext cx="627926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3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0"/>
            <a:ext cx="627926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81520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77362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0"/>
            <a:ext cx="627926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548679"/>
            <a:ext cx="2613216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2197 fialová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3536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4482 růžová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5261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6214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7200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8375 hnědá</a:t>
            </a:r>
          </a:p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9023 zelená</a:t>
            </a:r>
            <a:endParaRPr lang="cs-CZ" sz="32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7926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0"/>
            <a:ext cx="627926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8" y="1"/>
            <a:ext cx="6279264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0"/>
            <a:ext cx="6279261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1" cy="685800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1"/>
            <a:ext cx="627926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3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0"/>
            <a:ext cx="627926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81520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1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81518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7876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0"/>
            <a:ext cx="627926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548679"/>
            <a:ext cx="2613216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2197 fialová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3536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4482 růžová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5261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6214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7200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8375 hnědá</a:t>
            </a:r>
          </a:p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9023 zelená</a:t>
            </a:r>
            <a:endParaRPr lang="cs-CZ" sz="32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7926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0"/>
            <a:ext cx="627926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8" y="1"/>
            <a:ext cx="6279264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0"/>
            <a:ext cx="6279261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1" cy="685800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1"/>
            <a:ext cx="627926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3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0"/>
            <a:ext cx="627926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81520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1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81518" cy="685799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0" y="1"/>
            <a:ext cx="6273198" cy="68579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671929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0"/>
            <a:ext cx="627926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548679"/>
            <a:ext cx="2613216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2197 fialová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3536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4482 růžová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5261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6214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7200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8375 hnědá</a:t>
            </a:r>
          </a:p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9023 zelená</a:t>
            </a:r>
            <a:endParaRPr lang="cs-CZ" sz="32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7926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0"/>
            <a:ext cx="627926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8" y="1"/>
            <a:ext cx="6279264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0"/>
            <a:ext cx="6279261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1" cy="685800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1"/>
            <a:ext cx="627926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3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0"/>
            <a:ext cx="627926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81520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1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81518" cy="685799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0" y="1"/>
            <a:ext cx="6273198" cy="685799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-2"/>
            <a:ext cx="628152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672282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0"/>
            <a:ext cx="627926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548679"/>
            <a:ext cx="2613216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2197 fialová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3536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4482 růžová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5261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6214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7200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8375 hnědá</a:t>
            </a:r>
          </a:p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9023 zelená</a:t>
            </a:r>
            <a:endParaRPr lang="cs-CZ" sz="32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7926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0"/>
            <a:ext cx="627926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8" y="1"/>
            <a:ext cx="6279264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0"/>
            <a:ext cx="6279261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1" cy="685800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1"/>
            <a:ext cx="627926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3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0"/>
            <a:ext cx="627926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81520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1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81518" cy="685799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0" y="1"/>
            <a:ext cx="6273198" cy="685799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-2"/>
            <a:ext cx="6281520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1"/>
            <a:ext cx="628152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3505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0"/>
            <a:ext cx="627926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548679"/>
            <a:ext cx="2613216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2197 fialová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3536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4482 růžová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5261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6214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7200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8375 hnědá</a:t>
            </a:r>
          </a:p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9023 zelená</a:t>
            </a:r>
            <a:endParaRPr lang="cs-CZ" sz="32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7926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0"/>
            <a:ext cx="627926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8" y="1"/>
            <a:ext cx="6279264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0"/>
            <a:ext cx="6279261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1" cy="685800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1"/>
            <a:ext cx="627926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3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0"/>
            <a:ext cx="627926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81520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1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81518" cy="685799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0" y="1"/>
            <a:ext cx="6273198" cy="685799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-2"/>
            <a:ext cx="6281520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1"/>
            <a:ext cx="6281521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1"/>
            <a:ext cx="6281521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69638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0"/>
            <a:ext cx="627926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548679"/>
            <a:ext cx="2613216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2197 fialová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3536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4482 růžová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5261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6214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7200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8375 hnědá</a:t>
            </a:r>
          </a:p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9023 zelená</a:t>
            </a:r>
            <a:endParaRPr lang="cs-CZ" sz="32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7926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0"/>
            <a:ext cx="627926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8" y="1"/>
            <a:ext cx="6279264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0"/>
            <a:ext cx="6279261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1" cy="685800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1"/>
            <a:ext cx="627926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3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0"/>
            <a:ext cx="627926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81520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1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81518" cy="685799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0" y="1"/>
            <a:ext cx="6273198" cy="685799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-2"/>
            <a:ext cx="6281520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1"/>
            <a:ext cx="6281521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1"/>
            <a:ext cx="6281521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73202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1011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0"/>
            <a:ext cx="627926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548679"/>
            <a:ext cx="2613216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2197 fialová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3536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4482 růžová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5261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6214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7200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8375 hnědá</a:t>
            </a:r>
          </a:p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9023 zelená</a:t>
            </a:r>
            <a:endParaRPr lang="cs-CZ" sz="32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7926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0"/>
            <a:ext cx="627926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8" y="1"/>
            <a:ext cx="6279264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0"/>
            <a:ext cx="6279261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1" cy="685800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1"/>
            <a:ext cx="627926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3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0"/>
            <a:ext cx="627926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81520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1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81518" cy="685799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0" y="1"/>
            <a:ext cx="6273198" cy="685799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-2"/>
            <a:ext cx="6281520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1"/>
            <a:ext cx="6281521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1"/>
            <a:ext cx="6281521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73202" cy="685799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1" y="-3"/>
            <a:ext cx="6273198" cy="6858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663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0"/>
            <a:ext cx="627926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548679"/>
            <a:ext cx="2613216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2197 fialová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3536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4482 růžová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5261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6214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7200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8375 hnědá</a:t>
            </a:r>
          </a:p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9023 zelená</a:t>
            </a:r>
            <a:endParaRPr lang="cs-CZ" sz="32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7926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0"/>
            <a:ext cx="627926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8" y="1"/>
            <a:ext cx="6279264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0"/>
            <a:ext cx="6279261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1" cy="685800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1"/>
            <a:ext cx="627926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3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0"/>
            <a:ext cx="627926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81520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1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81518" cy="685799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0" y="1"/>
            <a:ext cx="6273198" cy="685799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-2"/>
            <a:ext cx="6281520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1"/>
            <a:ext cx="6281521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1"/>
            <a:ext cx="6281521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73202" cy="685799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1" y="-3"/>
            <a:ext cx="6273198" cy="6858003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1" y="1"/>
            <a:ext cx="628151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180536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0"/>
            <a:ext cx="627926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548679"/>
            <a:ext cx="2613216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2197 fialová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3536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4482 růžová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5261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6214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7200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8375 hnědá</a:t>
            </a:r>
          </a:p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9023 zelená</a:t>
            </a:r>
            <a:endParaRPr lang="cs-CZ" sz="32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7926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0"/>
            <a:ext cx="627926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8" y="1"/>
            <a:ext cx="6279264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0"/>
            <a:ext cx="6279261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1" cy="685800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1"/>
            <a:ext cx="627926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3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0"/>
            <a:ext cx="627926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81520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1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81518" cy="685799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0" y="1"/>
            <a:ext cx="6273198" cy="685799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-2"/>
            <a:ext cx="6281520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1"/>
            <a:ext cx="6281521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1"/>
            <a:ext cx="6281521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73202" cy="685799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1" y="-3"/>
            <a:ext cx="6273198" cy="6858003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1" y="1"/>
            <a:ext cx="6281516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2" y="1"/>
            <a:ext cx="6281516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0885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0"/>
            <a:ext cx="627926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548679"/>
            <a:ext cx="2613216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2197 fialová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3536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4482 růžová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5261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6214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7200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8375 hnědá</a:t>
            </a:r>
          </a:p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9023 zelená</a:t>
            </a:r>
            <a:endParaRPr lang="cs-CZ" sz="32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7926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0"/>
            <a:ext cx="627926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8" y="1"/>
            <a:ext cx="6279264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0"/>
            <a:ext cx="6279261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1" cy="685800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1"/>
            <a:ext cx="627926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3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0"/>
            <a:ext cx="627926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81520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1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81518" cy="685799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0" y="1"/>
            <a:ext cx="6273198" cy="685799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-2"/>
            <a:ext cx="6281520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1"/>
            <a:ext cx="6281521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1"/>
            <a:ext cx="6281521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73202" cy="685799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1" y="-3"/>
            <a:ext cx="6273198" cy="6858003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1" y="1"/>
            <a:ext cx="6281516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2" y="1"/>
            <a:ext cx="6281516" cy="685799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3" y="1"/>
            <a:ext cx="6273196" cy="6857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1626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0"/>
            <a:ext cx="627926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548679"/>
            <a:ext cx="2613216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2197 fialová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3536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4482 růžová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5261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6214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7200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8375 hnědá</a:t>
            </a:r>
          </a:p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9023 zelená</a:t>
            </a:r>
            <a:endParaRPr lang="cs-CZ" sz="32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7926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0"/>
            <a:ext cx="627926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8" y="1"/>
            <a:ext cx="6279264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0"/>
            <a:ext cx="6279261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1" cy="685800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1"/>
            <a:ext cx="627926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3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0"/>
            <a:ext cx="627926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81520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1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81518" cy="685799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0" y="1"/>
            <a:ext cx="6273198" cy="685799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-2"/>
            <a:ext cx="6281520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1"/>
            <a:ext cx="6281521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1"/>
            <a:ext cx="6281521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73202" cy="685799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1" y="-3"/>
            <a:ext cx="6273198" cy="6858003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1" y="1"/>
            <a:ext cx="6281516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2" y="1"/>
            <a:ext cx="6281516" cy="685799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3" y="1"/>
            <a:ext cx="6273196" cy="6857999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3" y="-3"/>
            <a:ext cx="6273195" cy="68580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6950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0"/>
            <a:ext cx="627926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548679"/>
            <a:ext cx="2613216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2197 fialová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3536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4482 růžová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5261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6214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7200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8375 hnědá</a:t>
            </a:r>
          </a:p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9023 zelená</a:t>
            </a:r>
            <a:endParaRPr lang="cs-CZ" sz="32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7926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0"/>
            <a:ext cx="627926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8" y="1"/>
            <a:ext cx="6279264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0"/>
            <a:ext cx="6279261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1" cy="685800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1"/>
            <a:ext cx="627926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3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0"/>
            <a:ext cx="627926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81520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1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81518" cy="685799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0" y="1"/>
            <a:ext cx="6273198" cy="685799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-2"/>
            <a:ext cx="6281520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1"/>
            <a:ext cx="6281521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1"/>
            <a:ext cx="6281521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73202" cy="685799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1" y="-3"/>
            <a:ext cx="6273198" cy="6858003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1" y="1"/>
            <a:ext cx="6281516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2" y="1"/>
            <a:ext cx="6281516" cy="685799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3" y="1"/>
            <a:ext cx="6273196" cy="6857999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3" y="-3"/>
            <a:ext cx="6273195" cy="685800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4512"/>
            <a:ext cx="628152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080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0"/>
            <a:ext cx="627926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548679"/>
            <a:ext cx="2613216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2197 fialová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3536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4482 růžová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5261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6214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7200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8375 hnědá</a:t>
            </a:r>
          </a:p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9023 zelená</a:t>
            </a:r>
            <a:endParaRPr lang="cs-CZ" sz="32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7926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0"/>
            <a:ext cx="627926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8" y="1"/>
            <a:ext cx="6279264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0"/>
            <a:ext cx="6279261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1" cy="685800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1"/>
            <a:ext cx="627926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3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0"/>
            <a:ext cx="627926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81520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1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81518" cy="685799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0" y="1"/>
            <a:ext cx="6273198" cy="685799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-2"/>
            <a:ext cx="6281520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1"/>
            <a:ext cx="6281521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1"/>
            <a:ext cx="6281521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73202" cy="685799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1" y="-3"/>
            <a:ext cx="6273198" cy="6858003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1" y="1"/>
            <a:ext cx="6281516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2" y="1"/>
            <a:ext cx="6281516" cy="685799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3" y="1"/>
            <a:ext cx="6273196" cy="6857999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3" y="-3"/>
            <a:ext cx="6273195" cy="685800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4512"/>
            <a:ext cx="6281522" cy="685800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4512"/>
            <a:ext cx="6279264" cy="6843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47596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0"/>
            <a:ext cx="627926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548679"/>
            <a:ext cx="2613216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2197 fialová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3536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4482 růžová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5261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6214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7200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8375 hnědá</a:t>
            </a:r>
          </a:p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9023 zelená</a:t>
            </a:r>
            <a:endParaRPr lang="cs-CZ" sz="32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7926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0"/>
            <a:ext cx="627926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8" y="1"/>
            <a:ext cx="6279264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0"/>
            <a:ext cx="6279261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1" cy="685800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1"/>
            <a:ext cx="627926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3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0"/>
            <a:ext cx="627926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81520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1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81518" cy="685799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0" y="1"/>
            <a:ext cx="6273198" cy="685799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-2"/>
            <a:ext cx="6281520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1"/>
            <a:ext cx="6281521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1"/>
            <a:ext cx="6281521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73202" cy="685799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1" y="-3"/>
            <a:ext cx="6273198" cy="6858003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1" y="1"/>
            <a:ext cx="6281516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2" y="1"/>
            <a:ext cx="6281516" cy="685799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3" y="1"/>
            <a:ext cx="6273196" cy="6857999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3" y="-3"/>
            <a:ext cx="6273195" cy="685800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4512"/>
            <a:ext cx="6281522" cy="685800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4512"/>
            <a:ext cx="6279264" cy="684348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3" y="14512"/>
            <a:ext cx="627319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20742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0"/>
            <a:ext cx="627926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548679"/>
            <a:ext cx="2613216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2197 fialová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3536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4482 růžová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5261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6214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7200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8375 hnědá</a:t>
            </a:r>
          </a:p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9023 zelená</a:t>
            </a:r>
            <a:endParaRPr lang="cs-CZ" sz="32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7926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0"/>
            <a:ext cx="627926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8" y="1"/>
            <a:ext cx="6279264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0"/>
            <a:ext cx="6279261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1" cy="685800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1"/>
            <a:ext cx="627926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3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0"/>
            <a:ext cx="627926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81520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1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81518" cy="685799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0" y="1"/>
            <a:ext cx="6273198" cy="685799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-2"/>
            <a:ext cx="6281520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1"/>
            <a:ext cx="6281521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1"/>
            <a:ext cx="6281521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73202" cy="685799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1" y="-3"/>
            <a:ext cx="6273198" cy="6858003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1" y="1"/>
            <a:ext cx="6281516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2" y="1"/>
            <a:ext cx="6281516" cy="685799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3" y="1"/>
            <a:ext cx="6273196" cy="6857999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3" y="-3"/>
            <a:ext cx="6273195" cy="685800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4512"/>
            <a:ext cx="6281522" cy="685800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4512"/>
            <a:ext cx="6279264" cy="684348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3" y="14512"/>
            <a:ext cx="6273195" cy="685800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3" y="14512"/>
            <a:ext cx="6273195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96798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0"/>
            <a:ext cx="627926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548679"/>
            <a:ext cx="2613216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2197 fialová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3536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4482 růžová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5261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6214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7200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8375 hnědá</a:t>
            </a:r>
          </a:p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9023 zelená</a:t>
            </a:r>
            <a:endParaRPr lang="cs-CZ" sz="32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7926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0"/>
            <a:ext cx="627926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8" y="1"/>
            <a:ext cx="6279264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0"/>
            <a:ext cx="6279261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1" cy="685800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1"/>
            <a:ext cx="627926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3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0"/>
            <a:ext cx="627926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81520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1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81518" cy="685799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0" y="1"/>
            <a:ext cx="6273198" cy="685799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-2"/>
            <a:ext cx="6281520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1"/>
            <a:ext cx="6281521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1"/>
            <a:ext cx="6281521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73202" cy="685799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1" y="-3"/>
            <a:ext cx="6273198" cy="6858003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1" y="1"/>
            <a:ext cx="6281516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2" y="1"/>
            <a:ext cx="6281516" cy="685799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3" y="1"/>
            <a:ext cx="6273196" cy="6857999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3" y="-3"/>
            <a:ext cx="6273195" cy="685800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4512"/>
            <a:ext cx="6281522" cy="685800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4512"/>
            <a:ext cx="6279264" cy="684348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3" y="14512"/>
            <a:ext cx="6273195" cy="685800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3" y="14512"/>
            <a:ext cx="6273195" cy="6858000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4" y="-3"/>
            <a:ext cx="628151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047411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0"/>
            <a:ext cx="627926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548679"/>
            <a:ext cx="2613216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2197 fialová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3536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4482 růžová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5261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6214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7200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8375 hnědá</a:t>
            </a:r>
          </a:p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9023 zelená</a:t>
            </a:r>
            <a:endParaRPr lang="cs-CZ" sz="32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7926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0"/>
            <a:ext cx="627926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8" y="1"/>
            <a:ext cx="6279264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0"/>
            <a:ext cx="6279261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1" cy="685800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1"/>
            <a:ext cx="627926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3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0"/>
            <a:ext cx="627926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81520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1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81518" cy="685799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0" y="1"/>
            <a:ext cx="6273198" cy="685799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-2"/>
            <a:ext cx="6281520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1"/>
            <a:ext cx="6281521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1"/>
            <a:ext cx="6281521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73202" cy="685799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1" y="-3"/>
            <a:ext cx="6273198" cy="6858003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1" y="1"/>
            <a:ext cx="6281516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2" y="1"/>
            <a:ext cx="6281516" cy="685799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3" y="1"/>
            <a:ext cx="6273196" cy="6857999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3" y="-3"/>
            <a:ext cx="6273195" cy="685800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4512"/>
            <a:ext cx="6281522" cy="685800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4512"/>
            <a:ext cx="6279264" cy="684348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3" y="14512"/>
            <a:ext cx="6273195" cy="685800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3" y="14512"/>
            <a:ext cx="6273195" cy="6858000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4" y="-3"/>
            <a:ext cx="6281516" cy="685800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4" y="-3"/>
            <a:ext cx="6273195" cy="6858000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4" y="14512"/>
            <a:ext cx="6281516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2064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0"/>
            <a:ext cx="627926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548679"/>
            <a:ext cx="2613216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2197 fialová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3536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4482 růžová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5261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6214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7200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8375 hnědá</a:t>
            </a:r>
          </a:p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9023 zelená</a:t>
            </a:r>
            <a:endParaRPr lang="cs-CZ" sz="32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7926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0"/>
            <a:ext cx="627926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8" y="1"/>
            <a:ext cx="6279264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0"/>
            <a:ext cx="6279261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1" cy="685800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1"/>
            <a:ext cx="627926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3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0"/>
            <a:ext cx="627926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81520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1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81518" cy="685799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0" y="1"/>
            <a:ext cx="6273198" cy="685799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-2"/>
            <a:ext cx="6281520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1"/>
            <a:ext cx="6281521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1"/>
            <a:ext cx="6281521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73202" cy="685799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1" y="-3"/>
            <a:ext cx="6273198" cy="6858003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1" y="1"/>
            <a:ext cx="6281516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2" y="1"/>
            <a:ext cx="6281516" cy="685799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3" y="1"/>
            <a:ext cx="6273196" cy="6857999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3" y="-3"/>
            <a:ext cx="6273195" cy="685800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4512"/>
            <a:ext cx="6281522" cy="685800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4512"/>
            <a:ext cx="6279264" cy="684348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3" y="14512"/>
            <a:ext cx="6273195" cy="685800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3" y="14512"/>
            <a:ext cx="6273195" cy="6858000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4" y="-3"/>
            <a:ext cx="6281516" cy="685800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4" y="-3"/>
            <a:ext cx="6273195" cy="6858000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4" y="14512"/>
            <a:ext cx="6281516" cy="6858000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5" y="-3"/>
            <a:ext cx="6273194" cy="68870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805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0"/>
            <a:ext cx="627926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548679"/>
            <a:ext cx="2613216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2197 fialová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3536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4482 růžová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5261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6214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7200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8375 hnědá</a:t>
            </a:r>
          </a:p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9023 zelená</a:t>
            </a:r>
            <a:endParaRPr lang="cs-CZ" sz="32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7926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0"/>
            <a:ext cx="627926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8" y="1"/>
            <a:ext cx="6279264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0"/>
            <a:ext cx="6279261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1" cy="685800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1"/>
            <a:ext cx="627926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3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0"/>
            <a:ext cx="627926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81520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1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81518" cy="685799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0" y="1"/>
            <a:ext cx="6273198" cy="685799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-2"/>
            <a:ext cx="6281520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1"/>
            <a:ext cx="6281521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1"/>
            <a:ext cx="6281521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73202" cy="685799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1" y="-3"/>
            <a:ext cx="6273198" cy="6858003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1" y="1"/>
            <a:ext cx="6281516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2" y="1"/>
            <a:ext cx="6281516" cy="685799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3" y="1"/>
            <a:ext cx="6273196" cy="6857999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3" y="-3"/>
            <a:ext cx="6273195" cy="685800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4512"/>
            <a:ext cx="6281522" cy="685800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4512"/>
            <a:ext cx="6279264" cy="684348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3" y="14512"/>
            <a:ext cx="6273195" cy="685800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3" y="14512"/>
            <a:ext cx="6273195" cy="6858000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4" y="-3"/>
            <a:ext cx="6281516" cy="685800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4" y="-3"/>
            <a:ext cx="6273195" cy="6858000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5" y="0"/>
            <a:ext cx="6273194" cy="6828966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6" y="-3"/>
            <a:ext cx="6281514" cy="6872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11087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0"/>
            <a:ext cx="627926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548679"/>
            <a:ext cx="2613216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2197 fialová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3536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4482 růžová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5261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6214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7200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8375 hnědá</a:t>
            </a:r>
          </a:p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9023 zelená</a:t>
            </a:r>
            <a:endParaRPr lang="cs-CZ" sz="32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7926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0"/>
            <a:ext cx="627926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8" y="1"/>
            <a:ext cx="6279264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0"/>
            <a:ext cx="6279261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1" cy="685800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1"/>
            <a:ext cx="627926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3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0"/>
            <a:ext cx="627926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81520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1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81518" cy="685799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0" y="1"/>
            <a:ext cx="6273198" cy="685799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-2"/>
            <a:ext cx="6281520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1"/>
            <a:ext cx="6281521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1"/>
            <a:ext cx="6281521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73202" cy="685799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1" y="-3"/>
            <a:ext cx="6273198" cy="6858003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1" y="1"/>
            <a:ext cx="6281516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2" y="1"/>
            <a:ext cx="6281516" cy="685799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3" y="1"/>
            <a:ext cx="6273196" cy="6857999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3" y="-3"/>
            <a:ext cx="6273195" cy="685800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4512"/>
            <a:ext cx="6281522" cy="685800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4512"/>
            <a:ext cx="6279264" cy="684348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3" y="14512"/>
            <a:ext cx="6273195" cy="685800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3" y="14512"/>
            <a:ext cx="6273195" cy="6858000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4" y="-3"/>
            <a:ext cx="6281516" cy="685800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4" y="-3"/>
            <a:ext cx="6273195" cy="6858000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5" y="0"/>
            <a:ext cx="6273194" cy="6828966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6" y="-3"/>
            <a:ext cx="6281514" cy="6872515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4512"/>
            <a:ext cx="6273202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9735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0"/>
            <a:ext cx="627926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548679"/>
            <a:ext cx="2613216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2197 fialová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3536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4482 růžová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5261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6214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7200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8375 hnědá</a:t>
            </a:r>
          </a:p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9023 zelená</a:t>
            </a:r>
            <a:endParaRPr lang="cs-CZ" sz="32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7926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0"/>
            <a:ext cx="627926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8" y="1"/>
            <a:ext cx="6279264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0"/>
            <a:ext cx="6279261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1" cy="685800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1"/>
            <a:ext cx="627926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3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0"/>
            <a:ext cx="627926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81520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1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81518" cy="685799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0" y="1"/>
            <a:ext cx="6273198" cy="685799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-2"/>
            <a:ext cx="6281520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1"/>
            <a:ext cx="6281521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1"/>
            <a:ext cx="6281521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73202" cy="685799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1" y="-3"/>
            <a:ext cx="6273198" cy="6858003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1" y="1"/>
            <a:ext cx="6281516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2" y="1"/>
            <a:ext cx="6281516" cy="685799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3" y="1"/>
            <a:ext cx="6273196" cy="6857999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3" y="-3"/>
            <a:ext cx="6273195" cy="685800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4512"/>
            <a:ext cx="6281522" cy="685800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4512"/>
            <a:ext cx="6279264" cy="684348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3" y="14512"/>
            <a:ext cx="6273195" cy="685800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3" y="14512"/>
            <a:ext cx="6273195" cy="6858000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4" y="-3"/>
            <a:ext cx="6281516" cy="685800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4" y="-3"/>
            <a:ext cx="6273195" cy="6858000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5" y="0"/>
            <a:ext cx="6273194" cy="6828966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6" y="-3"/>
            <a:ext cx="6281514" cy="6872515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4512"/>
            <a:ext cx="6273202" cy="6858000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7" y="14511"/>
            <a:ext cx="6273192" cy="68294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8948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0"/>
            <a:ext cx="627926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548679"/>
            <a:ext cx="2613216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2197 fialová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3536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4482 růžová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5261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6214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7200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8375 hnědá</a:t>
            </a:r>
          </a:p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9023 zelená</a:t>
            </a:r>
            <a:endParaRPr lang="cs-CZ" sz="32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7926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0"/>
            <a:ext cx="627926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8" y="1"/>
            <a:ext cx="6279264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0"/>
            <a:ext cx="6279261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1" cy="685800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1"/>
            <a:ext cx="627926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3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0"/>
            <a:ext cx="627926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81520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1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81518" cy="685799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0" y="1"/>
            <a:ext cx="6273198" cy="685799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-2"/>
            <a:ext cx="6281520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1"/>
            <a:ext cx="6281521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1"/>
            <a:ext cx="6281521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73202" cy="685799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1" y="-3"/>
            <a:ext cx="6273198" cy="6858003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1" y="1"/>
            <a:ext cx="6281516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2" y="1"/>
            <a:ext cx="6281516" cy="685799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3" y="1"/>
            <a:ext cx="6273196" cy="6857999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3" y="-3"/>
            <a:ext cx="6273195" cy="685800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4512"/>
            <a:ext cx="6281522" cy="685800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4512"/>
            <a:ext cx="6279264" cy="684348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3" y="14512"/>
            <a:ext cx="6273195" cy="685800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3" y="14512"/>
            <a:ext cx="6273195" cy="6858000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4" y="-3"/>
            <a:ext cx="6281516" cy="685800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4" y="-3"/>
            <a:ext cx="6273195" cy="6858000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5" y="0"/>
            <a:ext cx="6273194" cy="6828966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6" y="-3"/>
            <a:ext cx="6281514" cy="6872515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4512"/>
            <a:ext cx="6273202" cy="6858000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7" y="14511"/>
            <a:ext cx="6273192" cy="6829489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7" y="14512"/>
            <a:ext cx="6281513" cy="6858000"/>
          </a:xfrm>
          <a:prstGeom prst="rect">
            <a:avLst/>
          </a:prstGeom>
        </p:spPr>
      </p:pic>
      <p:pic>
        <p:nvPicPr>
          <p:cNvPr id="36" name="j0214098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36"/>
          <a:stretch>
            <a:fillRect/>
          </a:stretch>
        </p:blipFill>
        <p:spPr>
          <a:xfrm>
            <a:off x="4267200" y="31242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1485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44" fill="hold"/>
                                        <p:tgtEl>
                                          <p:spTgt spid="3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6"/>
                </p:tgtEl>
              </p:cMediaNode>
            </p:audio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0"/>
            <a:ext cx="6279265" cy="685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05326" y="2420888"/>
            <a:ext cx="2613216" cy="403187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2197 fialová</a:t>
            </a:r>
          </a:p>
          <a:p>
            <a:r>
              <a:rPr lang="cs-CZ" sz="3200" dirty="0" smtClean="0">
                <a:solidFill>
                  <a:srgbClr val="FF9933"/>
                </a:solidFill>
                <a:latin typeface="Times New Roman" pitchFamily="18" charset="0"/>
                <a:cs typeface="Times New Roman" pitchFamily="18" charset="0"/>
              </a:rPr>
              <a:t>3536 oranžová</a:t>
            </a:r>
          </a:p>
          <a:p>
            <a:r>
              <a:rPr lang="cs-CZ" sz="3200" dirty="0" smtClean="0">
                <a:solidFill>
                  <a:srgbClr val="FF3399"/>
                </a:solidFill>
                <a:latin typeface="Times New Roman" pitchFamily="18" charset="0"/>
                <a:cs typeface="Times New Roman" pitchFamily="18" charset="0"/>
              </a:rPr>
              <a:t>4482 růžová</a:t>
            </a:r>
          </a:p>
          <a:p>
            <a:r>
              <a:rPr lang="cs-CZ" sz="3200" dirty="0" smtClean="0">
                <a:solidFill>
                  <a:srgbClr val="FF0000"/>
                </a:solidFill>
                <a:latin typeface="Times New Roman" pitchFamily="18" charset="0"/>
                <a:cs typeface="Times New Roman" pitchFamily="18" charset="0"/>
              </a:rPr>
              <a:t>5261 červená</a:t>
            </a:r>
          </a:p>
          <a:p>
            <a:r>
              <a:rPr lang="cs-CZ" sz="32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6214 žlutá</a:t>
            </a:r>
          </a:p>
          <a:p>
            <a:r>
              <a:rPr lang="cs-CZ" sz="3200" dirty="0" smtClean="0">
                <a:solidFill>
                  <a:srgbClr val="0070C0"/>
                </a:solidFill>
                <a:latin typeface="Times New Roman" pitchFamily="18" charset="0"/>
                <a:cs typeface="Times New Roman" pitchFamily="18" charset="0"/>
              </a:rPr>
              <a:t>7200 modrá</a:t>
            </a:r>
          </a:p>
          <a:p>
            <a:r>
              <a:rPr lang="cs-CZ" sz="3200" dirty="0" smtClean="0">
                <a:solidFill>
                  <a:schemeClr val="accent6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8375 hnědá</a:t>
            </a:r>
          </a:p>
          <a:p>
            <a:r>
              <a:rPr lang="cs-CZ" sz="3200" dirty="0" smtClean="0">
                <a:solidFill>
                  <a:srgbClr val="92D050"/>
                </a:solidFill>
                <a:latin typeface="Times New Roman" pitchFamily="18" charset="0"/>
                <a:cs typeface="Times New Roman" pitchFamily="18" charset="0"/>
              </a:rPr>
              <a:t>9023 zelená</a:t>
            </a:r>
            <a:endParaRPr lang="cs-CZ" sz="3200" dirty="0">
              <a:solidFill>
                <a:srgbClr val="92D05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79264" cy="6858000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0"/>
            <a:ext cx="6279263" cy="6858000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8" y="1"/>
            <a:ext cx="6279264" cy="685800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0"/>
            <a:ext cx="6279261" cy="6858000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1" cy="685800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1"/>
            <a:ext cx="6279261" cy="685800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3" cy="6858000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0"/>
            <a:ext cx="6279261" cy="6858000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81520" cy="6858000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79261" cy="68580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9" y="-1"/>
            <a:ext cx="6281518" cy="6857999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1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0" y="1"/>
            <a:ext cx="6273198" cy="6857997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-2"/>
            <a:ext cx="6281520" cy="6858000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1"/>
            <a:ext cx="6281521" cy="685800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6" y="1"/>
            <a:ext cx="6281521" cy="6858000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"/>
            <a:ext cx="6273202" cy="6857999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1" y="-3"/>
            <a:ext cx="6273198" cy="6858003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1" y="1"/>
            <a:ext cx="6281516" cy="685800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2" y="1"/>
            <a:ext cx="6281516" cy="6857999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3" y="1"/>
            <a:ext cx="6273196" cy="6857999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2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3" y="-3"/>
            <a:ext cx="6273195" cy="6858004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2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4512"/>
            <a:ext cx="6281522" cy="6858000"/>
          </a:xfrm>
          <a:prstGeom prst="rect">
            <a:avLst/>
          </a:prstGeom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2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4512"/>
            <a:ext cx="6279264" cy="6843488"/>
          </a:xfrm>
          <a:prstGeom prst="rect">
            <a:avLst/>
          </a:prstGeom>
        </p:spPr>
      </p:pic>
      <p:pic>
        <p:nvPicPr>
          <p:cNvPr id="27" name="Obrázek 26"/>
          <p:cNvPicPr>
            <a:picLocks noChangeAspect="1"/>
          </p:cNvPicPr>
          <p:nvPr/>
        </p:nvPicPr>
        <p:blipFill>
          <a:blip r:embed="rId2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3" y="14512"/>
            <a:ext cx="6273195" cy="6858000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/>
        </p:nvPicPr>
        <p:blipFill>
          <a:blip r:embed="rId2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3" y="14512"/>
            <a:ext cx="6273195" cy="6858000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4" y="-3"/>
            <a:ext cx="6281516" cy="6858000"/>
          </a:xfrm>
          <a:prstGeom prst="rect">
            <a:avLst/>
          </a:prstGeom>
        </p:spPr>
      </p:pic>
      <p:pic>
        <p:nvPicPr>
          <p:cNvPr id="30" name="Obrázek 29"/>
          <p:cNvPicPr>
            <a:picLocks noChangeAspect="1"/>
          </p:cNvPicPr>
          <p:nvPr/>
        </p:nvPicPr>
        <p:blipFill>
          <a:blip r:embed="rId2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4" y="-3"/>
            <a:ext cx="6273195" cy="6858000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2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5" y="0"/>
            <a:ext cx="6273194" cy="6828966"/>
          </a:xfrm>
          <a:prstGeom prst="rect">
            <a:avLst/>
          </a:prstGeom>
        </p:spPr>
      </p:pic>
      <p:pic>
        <p:nvPicPr>
          <p:cNvPr id="33" name="Obrázek 32"/>
          <p:cNvPicPr>
            <a:picLocks noChangeAspect="1"/>
          </p:cNvPicPr>
          <p:nvPr/>
        </p:nvPicPr>
        <p:blipFill>
          <a:blip r:embed="rId3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6" y="-3"/>
            <a:ext cx="6281514" cy="6872515"/>
          </a:xfrm>
          <a:prstGeom prst="rect">
            <a:avLst/>
          </a:prstGeom>
        </p:spPr>
      </p:pic>
      <p:pic>
        <p:nvPicPr>
          <p:cNvPr id="32" name="Obrázek 31"/>
          <p:cNvPicPr>
            <a:picLocks noChangeAspect="1"/>
          </p:cNvPicPr>
          <p:nvPr/>
        </p:nvPicPr>
        <p:blipFill>
          <a:blip r:embed="rId3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37" y="14512"/>
            <a:ext cx="6273202" cy="6858000"/>
          </a:xfrm>
          <a:prstGeom prst="rect">
            <a:avLst/>
          </a:prstGeom>
        </p:spPr>
      </p:pic>
      <p:pic>
        <p:nvPicPr>
          <p:cNvPr id="34" name="Obrázek 33"/>
          <p:cNvPicPr>
            <a:picLocks noChangeAspect="1"/>
          </p:cNvPicPr>
          <p:nvPr/>
        </p:nvPicPr>
        <p:blipFill>
          <a:blip r:embed="rId3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7" y="14511"/>
            <a:ext cx="6273192" cy="6829489"/>
          </a:xfrm>
          <a:prstGeom prst="rect">
            <a:avLst/>
          </a:prstGeom>
        </p:spPr>
      </p:pic>
      <p:pic>
        <p:nvPicPr>
          <p:cNvPr id="35" name="Obrázek 34"/>
          <p:cNvPicPr>
            <a:picLocks noChangeAspect="1"/>
          </p:cNvPicPr>
          <p:nvPr/>
        </p:nvPicPr>
        <p:blipFill>
          <a:blip r:embed="rId3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64747" y="14512"/>
            <a:ext cx="6273191" cy="6858000"/>
          </a:xfrm>
          <a:prstGeom prst="rect">
            <a:avLst/>
          </a:prstGeom>
        </p:spPr>
      </p:pic>
      <p:sp>
        <p:nvSpPr>
          <p:cNvPr id="37" name="Obdélník 36"/>
          <p:cNvSpPr/>
          <p:nvPr/>
        </p:nvSpPr>
        <p:spPr>
          <a:xfrm rot="20201065">
            <a:off x="-177349" y="517110"/>
            <a:ext cx="439735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  <a:latin typeface="Times New Roman" pitchFamily="18" charset="0"/>
                <a:cs typeface="Times New Roman" pitchFamily="18" charset="0"/>
              </a:rPr>
              <a:t>Pracovní list</a:t>
            </a:r>
            <a:endParaRPr lang="cs-CZ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71391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35997" y="0"/>
            <a:ext cx="6552727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Použité zdroje: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>
                <a:latin typeface="Times New Roman" pitchFamily="18" charset="0"/>
                <a:cs typeface="Times New Roman" pitchFamily="18" charset="0"/>
              </a:rPr>
            </a:br>
            <a:r>
              <a:rPr lang="cs-CZ" sz="4000" b="1" dirty="0">
                <a:latin typeface="Times New Roman" pitchFamily="18" charset="0"/>
                <a:cs typeface="Times New Roman" pitchFamily="18" charset="0"/>
              </a:rPr>
              <a:t>Obrazový materiál čerpaný:</a:t>
            </a: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4000" dirty="0">
                <a:latin typeface="Times New Roman" pitchFamily="18" charset="0"/>
                <a:cs typeface="Times New Roman" pitchFamily="18" charset="0"/>
              </a:rPr>
            </a:br>
            <a:endParaRPr lang="cs-CZ" sz="40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899591" y="1340768"/>
            <a:ext cx="763284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99591" y="1582341"/>
            <a:ext cx="7272809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99591" y="1305342"/>
            <a:ext cx="7272809" cy="286232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AUTOR NEUVEDEN. </a:t>
            </a:r>
            <a:r>
              <a:rPr lang="cs-CZ" i="1" dirty="0" smtClean="0"/>
              <a:t>Google.com</a:t>
            </a:r>
            <a:r>
              <a:rPr lang="cs-CZ" dirty="0" smtClean="0"/>
              <a:t> [online]. [cit. 10.12.2011]. Dostupný na WWW: &lt;http://www.google.cz/</a:t>
            </a:r>
            <a:r>
              <a:rPr lang="cs-CZ" dirty="0" err="1" smtClean="0"/>
              <a:t>imgres?q</a:t>
            </a:r>
            <a:r>
              <a:rPr lang="cs-CZ" dirty="0" smtClean="0"/>
              <a:t>=bal%C3%B3n&amp;num=10&amp;hl=</a:t>
            </a:r>
            <a:r>
              <a:rPr lang="cs-CZ" dirty="0" err="1" smtClean="0"/>
              <a:t>cs&amp;biw</a:t>
            </a:r>
            <a:r>
              <a:rPr lang="cs-CZ" dirty="0" smtClean="0"/>
              <a:t>=1068&amp;bih=622&amp;tbm=</a:t>
            </a:r>
            <a:r>
              <a:rPr lang="cs-CZ" dirty="0" err="1" smtClean="0"/>
              <a:t>isch&amp;tbnid</a:t>
            </a:r>
            <a:r>
              <a:rPr lang="cs-CZ" dirty="0" smtClean="0"/>
              <a:t>=KBbiGGzkW9n8MM:&amp;</a:t>
            </a:r>
            <a:r>
              <a:rPr lang="cs-CZ" dirty="0" err="1" smtClean="0"/>
              <a:t>imgrefurl</a:t>
            </a:r>
            <a:r>
              <a:rPr lang="cs-CZ" dirty="0" smtClean="0"/>
              <a:t>=http://www.balloonrideus.com/</a:t>
            </a:r>
            <a:r>
              <a:rPr lang="cs-CZ" dirty="0" err="1" smtClean="0"/>
              <a:t>mass.htm&amp;docid</a:t>
            </a:r>
            <a:r>
              <a:rPr lang="cs-CZ" dirty="0" smtClean="0"/>
              <a:t>=</a:t>
            </a:r>
            <a:r>
              <a:rPr lang="cs-CZ" dirty="0" err="1" smtClean="0"/>
              <a:t>RGJEcXSc_B-JkM&amp;imgurl</a:t>
            </a:r>
            <a:r>
              <a:rPr lang="cs-CZ" dirty="0" smtClean="0"/>
              <a:t>=http://www.balloonrideus.com/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pioneerbal.jpg&amp;w</a:t>
            </a:r>
            <a:r>
              <a:rPr lang="cs-CZ" dirty="0" smtClean="0"/>
              <a:t>=347&amp;h=470&amp;ei=eJMpUN20Asm1tAaK-4CoAw&amp;zoom=1&amp;iact=</a:t>
            </a:r>
            <a:r>
              <a:rPr lang="cs-CZ" dirty="0" err="1" smtClean="0"/>
              <a:t>hc&amp;vpx</a:t>
            </a:r>
            <a:r>
              <a:rPr lang="cs-CZ" dirty="0" smtClean="0"/>
              <a:t>=118&amp;vpy=231&amp;dur=5157&amp;hovh=261&amp;hovw=193&amp;tx=136&amp;ty=162&amp;sig=115209179336434344307&amp;page=4&amp;tbnh=146&amp;tbnw=108&amp;start=70&amp;ndsp=23&amp;ved=1t:429,r:17,s:70,i:366&gt;.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6245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211</TotalTime>
  <Words>755</Words>
  <Application>Microsoft Office PowerPoint</Application>
  <PresentationFormat>Předvádění na obrazovce (4:3)</PresentationFormat>
  <Paragraphs>292</Paragraphs>
  <Slides>38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38</vt:i4>
      </vt:variant>
    </vt:vector>
  </HeadingPairs>
  <TitlesOfParts>
    <vt:vector size="39" baseType="lpstr">
      <vt:lpstr>Motiv systému Office</vt:lpstr>
      <vt:lpstr>Autorem materiálu a všech jeho částí, není-li uvedeno jinak, je Mgr. Veronika Černá.</vt:lpstr>
      <vt:lpstr>Balón – písemné sčítání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pc</cp:lastModifiedBy>
  <cp:revision>13</cp:revision>
  <dcterms:created xsi:type="dcterms:W3CDTF">2012-08-13T20:48:43Z</dcterms:created>
  <dcterms:modified xsi:type="dcterms:W3CDTF">2012-08-23T10:35:46Z</dcterms:modified>
</cp:coreProperties>
</file>