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1" r:id="rId2"/>
    <p:sldId id="313" r:id="rId3"/>
    <p:sldId id="31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315" r:id="rId40"/>
    <p:sldId id="294" r:id="rId41"/>
    <p:sldId id="293" r:id="rId42"/>
    <p:sldId id="314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9822" autoAdjust="0"/>
  </p:normalViewPr>
  <p:slideViewPr>
    <p:cSldViewPr>
      <p:cViewPr>
        <p:scale>
          <a:sx n="75" d="100"/>
          <a:sy n="75" d="100"/>
        </p:scale>
        <p:origin x="-127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Motýlek – sčítání, odčítání a násobení, dělení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14.12.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534639-D6CF-41AA-B211-AC4C6A2CC302}" type="presOf" srcId="{D8197B8C-B260-4A16-BDF4-0947B075E274}" destId="{25B08C86-7E15-44DC-BE7F-FFB55DD49D12}" srcOrd="0" destOrd="0" presId="urn:microsoft.com/office/officeart/2005/8/layout/target3"/>
    <dgm:cxn modelId="{83AFD342-FB04-4366-A5D0-78270E923223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6B5C742-3BE2-4DA7-B407-70688D0FAE8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64A991-2847-4AD3-91D2-D18CE49ADE44}" type="presOf" srcId="{D1B46980-6531-4606-95E6-44980827E919}" destId="{2BE915AB-18AA-4053-B92C-3BFC9ED204BB}" srcOrd="1" destOrd="0" presId="urn:microsoft.com/office/officeart/2005/8/layout/target3"/>
    <dgm:cxn modelId="{26A8CEA9-7A9F-45E8-8E65-9C6DF9D55380}" type="presOf" srcId="{7E46725E-13A1-4082-A664-334D30DB29F8}" destId="{307B873D-D319-40E7-AEA8-EAE5900FADE7}" srcOrd="1" destOrd="0" presId="urn:microsoft.com/office/officeart/2005/8/layout/target3"/>
    <dgm:cxn modelId="{F708FC29-5535-40F6-AC89-96ACC3E2B839}" type="presOf" srcId="{6F0626F1-15CA-49C8-B81F-B6D7E87A87F7}" destId="{E7AA458F-2838-4E86-A843-E9E7E72F0C6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58F14F-F77C-4806-90EE-F9A5495170B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C5E452-CFAC-4994-909C-F320F081237F}" type="presOf" srcId="{7E46725E-13A1-4082-A664-334D30DB29F8}" destId="{B7050CC9-0FC3-4C26-923E-C583681B813F}" srcOrd="0" destOrd="0" presId="urn:microsoft.com/office/officeart/2005/8/layout/target3"/>
    <dgm:cxn modelId="{783FFDBE-A484-4C48-8DC5-708B3DD02FF3}" type="presOf" srcId="{D1B46980-6531-4606-95E6-44980827E919}" destId="{6140AFEC-043D-4C43-A2F9-D0F5331DF3A3}" srcOrd="0" destOrd="0" presId="urn:microsoft.com/office/officeart/2005/8/layout/target3"/>
    <dgm:cxn modelId="{B818F232-CD1D-4599-AEC2-15DE5D3CE170}" type="presOf" srcId="{D1D4F407-5343-4D3F-B5B9-D407B03CAEB4}" destId="{D005CE8C-CC26-4C3E-AC11-E15060ECD759}" srcOrd="0" destOrd="0" presId="urn:microsoft.com/office/officeart/2005/8/layout/target3"/>
    <dgm:cxn modelId="{5E028860-C56F-4E55-A381-4C6DD202EB42}" type="presOf" srcId="{D8197B8C-B260-4A16-BDF4-0947B075E274}" destId="{5A5FFA88-C948-4069-8E93-59FA12366E83}" srcOrd="1" destOrd="0" presId="urn:microsoft.com/office/officeart/2005/8/layout/target3"/>
    <dgm:cxn modelId="{2200C3C8-A0EE-4823-86BE-21E781DAB4C2}" type="presOf" srcId="{6F0626F1-15CA-49C8-B81F-B6D7E87A87F7}" destId="{3F28FED3-D868-404F-A6DC-8E84E4FB3EF8}" srcOrd="0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84D5D0D0-86B8-46B8-844E-2F92DC3146B1}" type="presOf" srcId="{757F3AB3-0718-4624-B441-E567A8F0AB56}" destId="{333A1088-737F-45CB-B68E-254E46348037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AE1D0404-60CA-44F1-9E7A-C8377BFDA30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19E4993-9DBA-4060-96BC-BD7EC7862463}" type="presOf" srcId="{4C35D32F-0EAB-4CD7-82EE-45574DC2A586}" destId="{890E4F0B-2866-4A3F-A3C7-2A14B1797930}" srcOrd="1" destOrd="0" presId="urn:microsoft.com/office/officeart/2005/8/layout/target3"/>
    <dgm:cxn modelId="{37FA26FF-DC34-47A4-9289-C2D7B3399A10}" type="presParOf" srcId="{333A1088-737F-45CB-B68E-254E46348037}" destId="{F5ABB229-8D3B-4694-996A-96F23CF14429}" srcOrd="0" destOrd="0" presId="urn:microsoft.com/office/officeart/2005/8/layout/target3"/>
    <dgm:cxn modelId="{8B7D127F-4F00-41D3-8C88-3C2857BFFA81}" type="presParOf" srcId="{333A1088-737F-45CB-B68E-254E46348037}" destId="{F41139FD-01EE-4571-8B17-4FB00FC51163}" srcOrd="1" destOrd="0" presId="urn:microsoft.com/office/officeart/2005/8/layout/target3"/>
    <dgm:cxn modelId="{708354D6-559A-4CE6-802B-A9076924E18E}" type="presParOf" srcId="{333A1088-737F-45CB-B68E-254E46348037}" destId="{D005CE8C-CC26-4C3E-AC11-E15060ECD759}" srcOrd="2" destOrd="0" presId="urn:microsoft.com/office/officeart/2005/8/layout/target3"/>
    <dgm:cxn modelId="{58598A20-E0A1-4175-828B-33D84F5CCAAB}" type="presParOf" srcId="{333A1088-737F-45CB-B68E-254E46348037}" destId="{2C702D82-9B77-49B7-9568-BB8EB47C3372}" srcOrd="3" destOrd="0" presId="urn:microsoft.com/office/officeart/2005/8/layout/target3"/>
    <dgm:cxn modelId="{253F979B-618E-4C70-81B7-F0E837B67D20}" type="presParOf" srcId="{333A1088-737F-45CB-B68E-254E46348037}" destId="{A52A0455-90FF-4808-ABD0-F02540D31D5A}" srcOrd="4" destOrd="0" presId="urn:microsoft.com/office/officeart/2005/8/layout/target3"/>
    <dgm:cxn modelId="{1B470A00-868D-4D51-9BB5-EC5FFCDC8176}" type="presParOf" srcId="{333A1088-737F-45CB-B68E-254E46348037}" destId="{6140AFEC-043D-4C43-A2F9-D0F5331DF3A3}" srcOrd="5" destOrd="0" presId="urn:microsoft.com/office/officeart/2005/8/layout/target3"/>
    <dgm:cxn modelId="{C53451F6-A333-40AB-8D54-281C25F927D4}" type="presParOf" srcId="{333A1088-737F-45CB-B68E-254E46348037}" destId="{9358AC05-5D7D-4327-9F80-1AD486AEA664}" srcOrd="6" destOrd="0" presId="urn:microsoft.com/office/officeart/2005/8/layout/target3"/>
    <dgm:cxn modelId="{7002A8E3-2964-4C9F-B237-1D3A8775836D}" type="presParOf" srcId="{333A1088-737F-45CB-B68E-254E46348037}" destId="{313FC574-E1CD-4FB4-B054-0B805CE0447D}" srcOrd="7" destOrd="0" presId="urn:microsoft.com/office/officeart/2005/8/layout/target3"/>
    <dgm:cxn modelId="{3EE955A5-8944-4A67-A46A-B641DA9BE8FE}" type="presParOf" srcId="{333A1088-737F-45CB-B68E-254E46348037}" destId="{619D679B-A015-4ECF-8348-D1034C574F40}" srcOrd="8" destOrd="0" presId="urn:microsoft.com/office/officeart/2005/8/layout/target3"/>
    <dgm:cxn modelId="{7FABF1C5-D6BF-407E-A23B-2B2103D22E17}" type="presParOf" srcId="{333A1088-737F-45CB-B68E-254E46348037}" destId="{322283A8-4A27-4CDA-BAE3-F381106A9174}" srcOrd="9" destOrd="0" presId="urn:microsoft.com/office/officeart/2005/8/layout/target3"/>
    <dgm:cxn modelId="{D2657F3B-1723-4331-B599-75EC96F449BD}" type="presParOf" srcId="{333A1088-737F-45CB-B68E-254E46348037}" destId="{FFC9F71D-1B4F-4AD9-A4A6-86ADEFC8AF5C}" srcOrd="10" destOrd="0" presId="urn:microsoft.com/office/officeart/2005/8/layout/target3"/>
    <dgm:cxn modelId="{9302A5B2-0E3E-4273-8FA2-51C286EDA511}" type="presParOf" srcId="{333A1088-737F-45CB-B68E-254E46348037}" destId="{25B08C86-7E15-44DC-BE7F-FFB55DD49D12}" srcOrd="11" destOrd="0" presId="urn:microsoft.com/office/officeart/2005/8/layout/target3"/>
    <dgm:cxn modelId="{18C1B62F-EF0D-49EA-8367-7A3B96816B28}" type="presParOf" srcId="{333A1088-737F-45CB-B68E-254E46348037}" destId="{76644BE8-9D7C-4C09-B250-3D10AF48CBB7}" srcOrd="12" destOrd="0" presId="urn:microsoft.com/office/officeart/2005/8/layout/target3"/>
    <dgm:cxn modelId="{B46F9E68-447C-48D8-8F44-73A73304C3F8}" type="presParOf" srcId="{333A1088-737F-45CB-B68E-254E46348037}" destId="{EE85B701-7295-41C0-BA7A-34D3756A2AE6}" srcOrd="13" destOrd="0" presId="urn:microsoft.com/office/officeart/2005/8/layout/target3"/>
    <dgm:cxn modelId="{AFC39C7A-C2F8-4365-8436-6F43C7FE387F}" type="presParOf" srcId="{333A1088-737F-45CB-B68E-254E46348037}" destId="{8BEBB6EC-1DAA-4CAC-8A25-BC0FCBD5DBD5}" srcOrd="14" destOrd="0" presId="urn:microsoft.com/office/officeart/2005/8/layout/target3"/>
    <dgm:cxn modelId="{6FB65927-5B15-4ADA-ABEE-D55AD59E8BF1}" type="presParOf" srcId="{333A1088-737F-45CB-B68E-254E46348037}" destId="{41CA92B1-2F09-48D8-ACE4-465CAF918C2C}" srcOrd="15" destOrd="0" presId="urn:microsoft.com/office/officeart/2005/8/layout/target3"/>
    <dgm:cxn modelId="{BD37D2DA-780D-4FF6-BF4E-9AAFFFE85198}" type="presParOf" srcId="{333A1088-737F-45CB-B68E-254E46348037}" destId="{44810F33-5078-4AE9-9C7C-25A884644228}" srcOrd="16" destOrd="0" presId="urn:microsoft.com/office/officeart/2005/8/layout/target3"/>
    <dgm:cxn modelId="{217421FA-0182-464E-8AA7-F0350EE462BB}" type="presParOf" srcId="{333A1088-737F-45CB-B68E-254E46348037}" destId="{B7050CC9-0FC3-4C26-923E-C583681B813F}" srcOrd="17" destOrd="0" presId="urn:microsoft.com/office/officeart/2005/8/layout/target3"/>
    <dgm:cxn modelId="{80F22912-3DCD-4733-A2E6-E7B21E2A7A83}" type="presParOf" srcId="{333A1088-737F-45CB-B68E-254E46348037}" destId="{FAB7270F-BD54-4209-A1BF-86DD19A2869E}" srcOrd="18" destOrd="0" presId="urn:microsoft.com/office/officeart/2005/8/layout/target3"/>
    <dgm:cxn modelId="{C1F3163A-3992-4CC5-978A-DDD0C2E03AD6}" type="presParOf" srcId="{333A1088-737F-45CB-B68E-254E46348037}" destId="{F6A3497E-3B06-4E8A-81CF-A3F38E3BB429}" srcOrd="19" destOrd="0" presId="urn:microsoft.com/office/officeart/2005/8/layout/target3"/>
    <dgm:cxn modelId="{3E215217-8C24-426C-A08B-06675D5B80C6}" type="presParOf" srcId="{333A1088-737F-45CB-B68E-254E46348037}" destId="{3F28FED3-D868-404F-A6DC-8E84E4FB3EF8}" srcOrd="20" destOrd="0" presId="urn:microsoft.com/office/officeart/2005/8/layout/target3"/>
    <dgm:cxn modelId="{ED2DFDD1-400C-437A-BFCB-CA2154006EB1}" type="presParOf" srcId="{333A1088-737F-45CB-B68E-254E46348037}" destId="{AED2198E-93D5-4001-81B4-73124B309672}" srcOrd="21" destOrd="0" presId="urn:microsoft.com/office/officeart/2005/8/layout/target3"/>
    <dgm:cxn modelId="{79EA7F6C-8EE5-42EE-80A5-565D91998394}" type="presParOf" srcId="{333A1088-737F-45CB-B68E-254E46348037}" destId="{2BE915AB-18AA-4053-B92C-3BFC9ED204BB}" srcOrd="22" destOrd="0" presId="urn:microsoft.com/office/officeart/2005/8/layout/target3"/>
    <dgm:cxn modelId="{CCF7FF6F-BC43-4233-BF14-A4AB9690EE47}" type="presParOf" srcId="{333A1088-737F-45CB-B68E-254E46348037}" destId="{6BB5E863-4638-4E1D-BFDE-399D028AC4ED}" srcOrd="23" destOrd="0" presId="urn:microsoft.com/office/officeart/2005/8/layout/target3"/>
    <dgm:cxn modelId="{A60DEAAE-857B-4670-B953-1E59519C9862}" type="presParOf" srcId="{333A1088-737F-45CB-B68E-254E46348037}" destId="{5A5FFA88-C948-4069-8E93-59FA12366E83}" srcOrd="24" destOrd="0" presId="urn:microsoft.com/office/officeart/2005/8/layout/target3"/>
    <dgm:cxn modelId="{65BCACA6-B5F8-454F-B3EE-4C81AAC7B57E}" type="presParOf" srcId="{333A1088-737F-45CB-B68E-254E46348037}" destId="{890E4F0B-2866-4A3F-A3C7-2A14B1797930}" srcOrd="25" destOrd="0" presId="urn:microsoft.com/office/officeart/2005/8/layout/target3"/>
    <dgm:cxn modelId="{30949B19-2784-46AB-BC79-5740A7A19BCD}" type="presParOf" srcId="{333A1088-737F-45CB-B68E-254E46348037}" destId="{307B873D-D319-40E7-AEA8-EAE5900FADE7}" srcOrd="26" destOrd="0" presId="urn:microsoft.com/office/officeart/2005/8/layout/target3"/>
    <dgm:cxn modelId="{6734BAA1-2C62-46D0-BBBB-D18E6A11B152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Motýlek – sčítání, odčítání a násobení, dělení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14.12.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336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54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42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66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82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367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633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347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415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703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77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50F4D-382D-4254-A0DA-E596016C339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488F3-00C2-4CB5-8422-01A54E47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274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0.png"/><Relationship Id="rId5" Type="http://schemas.openxmlformats.org/officeDocument/2006/relationships/image" Target="../media/image39.gif"/><Relationship Id="rId4" Type="http://schemas.openxmlformats.org/officeDocument/2006/relationships/image" Target="../media/image3.gi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gi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994974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6173637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Motýlek – sčítání, odčítání                a násobení, dělení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sčítání, odčítání a násobení, dělení. Dokáže rozlišovat matematické symboly.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Sčítání, odčítání 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, dělení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sčítání, odčítání                         a  násobení,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sčítání, odčítání a násobení, dělení. Žáci se aktivně podíleli na úkolu a dále vymýšleli další různé příklady. Na konci hodiny jsem každému pracovní list - nevybarvený motýlek s příklady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94044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3722" y="260648"/>
            <a:ext cx="7112845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Motýlek – sčítání, odčítání a </a:t>
            </a:r>
          </a:p>
          <a:p>
            <a:pPr algn="ctr"/>
            <a:r>
              <a:rPr lang="cs-CZ" sz="4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ásobení, dělení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84" y="1751851"/>
            <a:ext cx="6524232" cy="434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875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136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9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51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28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67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80" y="376428"/>
            <a:ext cx="6377644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7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68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08" y="376429"/>
            <a:ext cx="6399615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1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05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02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9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1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35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9"/>
            <a:ext cx="6408711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79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1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9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1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65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44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11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9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4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05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71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06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4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9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9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71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04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6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16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14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27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6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1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35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1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51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55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34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9"/>
            <a:ext cx="6408711" cy="593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60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1" cy="5932891"/>
          </a:xfrm>
          <a:prstGeom prst="rect">
            <a:avLst/>
          </a:prstGeom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23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48264" y="105252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c\Desktop\Nová složka (2)\hmyz-motyl – kopi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28"/>
            <a:ext cx="6408712" cy="593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314137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5 růžová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černá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 žlutá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 hnědá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 zelená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 červená</a:t>
            </a:r>
          </a:p>
          <a:p>
            <a:r>
              <a:rPr lang="cs-CZ" sz="2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16 oranžová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 modrá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6428"/>
            <a:ext cx="6408712" cy="59328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376429"/>
            <a:ext cx="6359624" cy="57888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17080" y="0"/>
            <a:ext cx="34852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039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04465"/>
            <a:ext cx="820891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8.12.2011].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Dostupný na WWW: &lt;http://images.google.com/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imgres?q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=mot%C3%BDl&amp;num=10&amp;hl=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cs&amp;sa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X&amp;biw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=1366&amp;bih=664&amp;tbs=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ic:gray&amp;tbm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isch&amp;tbnid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=p3NIFjvRWMKNdM:&amp;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imgrefurl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=http://www.predskolaci.cz/%3Ftag%3Dmotyl&amp;docid=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nPtqrgrZNu_LYM&amp;imgurl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=http://www.predskolaci.cz/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wp-content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uploads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/2009/09/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hmyz-motyl.gif&amp;w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=456&amp;h=411&amp;ei=_pcFUInzNcTUtAb-76nVBg&amp;zoom=1&amp;iact=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hc&amp;vpx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=492&amp;vpy=250&amp;dur=2053&amp;hovh=213&amp;hovw=236&amp;tx=116&amp;ty=70&amp;sig=115857355695673544385&amp;page=2&amp;tbnh=145&amp;tbnw=161&amp;start=24&amp;ndsp=28&amp;ved=1t:429,r:9,s:24,i:244&gt;.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3934583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17.7.2012]. Dostupný na WWW: &lt;http://images.google.com/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imgres?q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=mot%C3%BDl&amp;num=10&amp;hl=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cs&amp;biw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=1366&amp;bih=664&amp;tbm=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isch&amp;tbnid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=StvuvX6NAfvaEM:&amp;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imgrefurl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=http://blogplnyzvirat.blog.cz/0906/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motyl-zajimavosti&amp;docid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=6BwCED9d3KgI-M&amp;imgurl=http://nd01.jxs.cz/287/242/55dc5d8990_46975528_o2.jpg&amp;w=384&amp;h=256&amp;ei=95cFUMSSEoXEsgaOp7SkBg&amp;zoom=1&amp;iact=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rc&amp;dur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=350&amp;sig=115857355695673544385&amp;page=1&amp;tbnh=133&amp;tbnw=167&amp;start=0&amp;ndsp=21&amp;ved=1t:429,r:4,s:0,i:150&amp;tx=13&amp;ty=82&gt;. </a:t>
            </a:r>
          </a:p>
        </p:txBody>
      </p:sp>
    </p:spTree>
    <p:extLst>
      <p:ext uri="{BB962C8B-B14F-4D97-AF65-F5344CB8AC3E}">
        <p14:creationId xmlns:p14="http://schemas.microsoft.com/office/powerpoint/2010/main" val="189235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871</Words>
  <Application>Microsoft Office PowerPoint</Application>
  <PresentationFormat>Předvádění na obrazovce (4:3)</PresentationFormat>
  <Paragraphs>326</Paragraphs>
  <Slides>42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Autorem materiálu a všech jeho částí, není-li uvedeno jinak, je Mgr. Veronika Černá.</vt:lpstr>
      <vt:lpstr>Motýlek – sčítání, odčítání                a násobení, 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53</cp:revision>
  <dcterms:created xsi:type="dcterms:W3CDTF">2012-07-17T13:49:52Z</dcterms:created>
  <dcterms:modified xsi:type="dcterms:W3CDTF">2012-08-23T10:29:06Z</dcterms:modified>
</cp:coreProperties>
</file>