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90" r:id="rId2"/>
    <p:sldId id="291" r:id="rId3"/>
    <p:sldId id="29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15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accent6_3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Páv – písemné odčítání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3.1.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95865F-220B-4C36-8BFA-EC0CA22046C8}" type="presOf" srcId="{6F0626F1-15CA-49C8-B81F-B6D7E87A87F7}" destId="{E7AA458F-2838-4E86-A843-E9E7E72F0C66}" srcOrd="1" destOrd="0" presId="urn:microsoft.com/office/officeart/2005/8/layout/target3"/>
    <dgm:cxn modelId="{ED96F1E4-4492-466F-8C8E-D47BF8E4CB89}" type="presOf" srcId="{D1D4F407-5343-4D3F-B5B9-D407B03CAEB4}" destId="{AED2198E-93D5-4001-81B4-73124B309672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943F07B-7731-4383-BFA4-2E7D3D8BBE5B}" type="presOf" srcId="{B651F6E3-6281-48DB-9319-2AEAFDAE7572}" destId="{619D679B-A015-4ECF-8348-D1034C574F40}" srcOrd="0" destOrd="0" presId="urn:microsoft.com/office/officeart/2005/8/layout/target3"/>
    <dgm:cxn modelId="{349FA4C6-A355-4733-82D5-C83F45FB080A}" type="presOf" srcId="{7E46725E-13A1-4082-A664-334D30DB29F8}" destId="{307B873D-D319-40E7-AEA8-EAE5900FADE7}" srcOrd="1" destOrd="0" presId="urn:microsoft.com/office/officeart/2005/8/layout/target3"/>
    <dgm:cxn modelId="{F281DF96-42CA-47F3-AD54-F277FB52B75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17A0ABA-AC48-4E26-8C5A-0F18F62A1BE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F236F5-8271-4B86-9C63-0C709DAD1A18}" type="presOf" srcId="{757F3AB3-0718-4624-B441-E567A8F0AB56}" destId="{333A1088-737F-45CB-B68E-254E46348037}" srcOrd="0" destOrd="0" presId="urn:microsoft.com/office/officeart/2005/8/layout/target3"/>
    <dgm:cxn modelId="{FF9A2487-0D63-4AC6-BD20-08431366EAC7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91E5D6E-49DF-42B8-A7E6-6C6D58D2597D}" type="presOf" srcId="{D1D4F407-5343-4D3F-B5B9-D407B03CAEB4}" destId="{D005CE8C-CC26-4C3E-AC11-E15060ECD759}" srcOrd="0" destOrd="0" presId="urn:microsoft.com/office/officeart/2005/8/layout/target3"/>
    <dgm:cxn modelId="{28759AC8-3C00-4D06-901B-CA34C57415BF}" type="presOf" srcId="{D8197B8C-B260-4A16-BDF4-0947B075E274}" destId="{25B08C86-7E15-44DC-BE7F-FFB55DD49D12}" srcOrd="0" destOrd="0" presId="urn:microsoft.com/office/officeart/2005/8/layout/target3"/>
    <dgm:cxn modelId="{C7CB2365-25CE-4812-AAB4-798B47C4DD7C}" type="presOf" srcId="{4C35D32F-0EAB-4CD7-82EE-45574DC2A586}" destId="{8BEBB6EC-1DAA-4CAC-8A25-BC0FCBD5DBD5}" srcOrd="0" destOrd="0" presId="urn:microsoft.com/office/officeart/2005/8/layout/target3"/>
    <dgm:cxn modelId="{680B38F4-72B4-40B1-9B1C-5A18F3F67A33}" type="presOf" srcId="{D1B46980-6531-4606-95E6-44980827E919}" destId="{2BE915AB-18AA-4053-B92C-3BFC9ED204BB}" srcOrd="1" destOrd="0" presId="urn:microsoft.com/office/officeart/2005/8/layout/target3"/>
    <dgm:cxn modelId="{78AA7CB0-C68C-45D4-87E2-32638AF01D69}" type="presOf" srcId="{D8197B8C-B260-4A16-BDF4-0947B075E274}" destId="{5A5FFA88-C948-4069-8E93-59FA12366E83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0BD6DB9E-7C18-4DC8-83DC-AE5A9416290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C96E0A-FCE3-408B-AAB3-EBF807EDECCA}" type="presOf" srcId="{7E46725E-13A1-4082-A664-334D30DB29F8}" destId="{B7050CC9-0FC3-4C26-923E-C583681B813F}" srcOrd="0" destOrd="0" presId="urn:microsoft.com/office/officeart/2005/8/layout/target3"/>
    <dgm:cxn modelId="{DF45C589-C46C-4365-82D7-FDF26B7514C0}" type="presParOf" srcId="{333A1088-737F-45CB-B68E-254E46348037}" destId="{F5ABB229-8D3B-4694-996A-96F23CF14429}" srcOrd="0" destOrd="0" presId="urn:microsoft.com/office/officeart/2005/8/layout/target3"/>
    <dgm:cxn modelId="{D7463A3E-1C83-4CCD-9FC0-52BCAD931703}" type="presParOf" srcId="{333A1088-737F-45CB-B68E-254E46348037}" destId="{F41139FD-01EE-4571-8B17-4FB00FC51163}" srcOrd="1" destOrd="0" presId="urn:microsoft.com/office/officeart/2005/8/layout/target3"/>
    <dgm:cxn modelId="{0B436D82-FD1A-44DC-8982-02D153065D0A}" type="presParOf" srcId="{333A1088-737F-45CB-B68E-254E46348037}" destId="{D005CE8C-CC26-4C3E-AC11-E15060ECD759}" srcOrd="2" destOrd="0" presId="urn:microsoft.com/office/officeart/2005/8/layout/target3"/>
    <dgm:cxn modelId="{49FFCF31-8869-40C1-82D1-25FD24554470}" type="presParOf" srcId="{333A1088-737F-45CB-B68E-254E46348037}" destId="{2C702D82-9B77-49B7-9568-BB8EB47C3372}" srcOrd="3" destOrd="0" presId="urn:microsoft.com/office/officeart/2005/8/layout/target3"/>
    <dgm:cxn modelId="{EA327624-29C5-4C74-8665-C822ABC8D311}" type="presParOf" srcId="{333A1088-737F-45CB-B68E-254E46348037}" destId="{A52A0455-90FF-4808-ABD0-F02540D31D5A}" srcOrd="4" destOrd="0" presId="urn:microsoft.com/office/officeart/2005/8/layout/target3"/>
    <dgm:cxn modelId="{AF8BE2EC-A92C-49DF-B159-00CA48540167}" type="presParOf" srcId="{333A1088-737F-45CB-B68E-254E46348037}" destId="{6140AFEC-043D-4C43-A2F9-D0F5331DF3A3}" srcOrd="5" destOrd="0" presId="urn:microsoft.com/office/officeart/2005/8/layout/target3"/>
    <dgm:cxn modelId="{A5EA6573-95BD-4EA1-8D3C-C43DDF024CFD}" type="presParOf" srcId="{333A1088-737F-45CB-B68E-254E46348037}" destId="{9358AC05-5D7D-4327-9F80-1AD486AEA664}" srcOrd="6" destOrd="0" presId="urn:microsoft.com/office/officeart/2005/8/layout/target3"/>
    <dgm:cxn modelId="{7B154361-A37C-43E1-9559-BB28112DAEA0}" type="presParOf" srcId="{333A1088-737F-45CB-B68E-254E46348037}" destId="{313FC574-E1CD-4FB4-B054-0B805CE0447D}" srcOrd="7" destOrd="0" presId="urn:microsoft.com/office/officeart/2005/8/layout/target3"/>
    <dgm:cxn modelId="{80FD39D3-FE82-49BC-AFB9-9C7E9921AFF7}" type="presParOf" srcId="{333A1088-737F-45CB-B68E-254E46348037}" destId="{619D679B-A015-4ECF-8348-D1034C574F40}" srcOrd="8" destOrd="0" presId="urn:microsoft.com/office/officeart/2005/8/layout/target3"/>
    <dgm:cxn modelId="{CADD2D2E-E6F7-4418-B9D5-F6BCD7C73153}" type="presParOf" srcId="{333A1088-737F-45CB-B68E-254E46348037}" destId="{322283A8-4A27-4CDA-BAE3-F381106A9174}" srcOrd="9" destOrd="0" presId="urn:microsoft.com/office/officeart/2005/8/layout/target3"/>
    <dgm:cxn modelId="{24E8760F-FA82-4607-9611-93FDD5986670}" type="presParOf" srcId="{333A1088-737F-45CB-B68E-254E46348037}" destId="{FFC9F71D-1B4F-4AD9-A4A6-86ADEFC8AF5C}" srcOrd="10" destOrd="0" presId="urn:microsoft.com/office/officeart/2005/8/layout/target3"/>
    <dgm:cxn modelId="{7DC7A990-61C0-42D8-98ED-7FCF0CBDFB8F}" type="presParOf" srcId="{333A1088-737F-45CB-B68E-254E46348037}" destId="{25B08C86-7E15-44DC-BE7F-FFB55DD49D12}" srcOrd="11" destOrd="0" presId="urn:microsoft.com/office/officeart/2005/8/layout/target3"/>
    <dgm:cxn modelId="{C4F98BE9-B24D-43DF-BC10-3E88EF1E3B59}" type="presParOf" srcId="{333A1088-737F-45CB-B68E-254E46348037}" destId="{76644BE8-9D7C-4C09-B250-3D10AF48CBB7}" srcOrd="12" destOrd="0" presId="urn:microsoft.com/office/officeart/2005/8/layout/target3"/>
    <dgm:cxn modelId="{2B49B304-474B-4996-8570-7F6F8F702AAE}" type="presParOf" srcId="{333A1088-737F-45CB-B68E-254E46348037}" destId="{EE85B701-7295-41C0-BA7A-34D3756A2AE6}" srcOrd="13" destOrd="0" presId="urn:microsoft.com/office/officeart/2005/8/layout/target3"/>
    <dgm:cxn modelId="{6C994527-0AE4-46DA-9D99-A18BAA7467E0}" type="presParOf" srcId="{333A1088-737F-45CB-B68E-254E46348037}" destId="{8BEBB6EC-1DAA-4CAC-8A25-BC0FCBD5DBD5}" srcOrd="14" destOrd="0" presId="urn:microsoft.com/office/officeart/2005/8/layout/target3"/>
    <dgm:cxn modelId="{9398A75C-C8A9-42DA-B8AA-D28359CC3145}" type="presParOf" srcId="{333A1088-737F-45CB-B68E-254E46348037}" destId="{41CA92B1-2F09-48D8-ACE4-465CAF918C2C}" srcOrd="15" destOrd="0" presId="urn:microsoft.com/office/officeart/2005/8/layout/target3"/>
    <dgm:cxn modelId="{A3D5E1C6-C7B7-494B-AEB2-5A84AB350FC8}" type="presParOf" srcId="{333A1088-737F-45CB-B68E-254E46348037}" destId="{44810F33-5078-4AE9-9C7C-25A884644228}" srcOrd="16" destOrd="0" presId="urn:microsoft.com/office/officeart/2005/8/layout/target3"/>
    <dgm:cxn modelId="{B9012801-0F4B-47DB-BF81-CB6749A7DFCD}" type="presParOf" srcId="{333A1088-737F-45CB-B68E-254E46348037}" destId="{B7050CC9-0FC3-4C26-923E-C583681B813F}" srcOrd="17" destOrd="0" presId="urn:microsoft.com/office/officeart/2005/8/layout/target3"/>
    <dgm:cxn modelId="{81C304D1-0134-4689-BADD-363CC0866A7D}" type="presParOf" srcId="{333A1088-737F-45CB-B68E-254E46348037}" destId="{FAB7270F-BD54-4209-A1BF-86DD19A2869E}" srcOrd="18" destOrd="0" presId="urn:microsoft.com/office/officeart/2005/8/layout/target3"/>
    <dgm:cxn modelId="{6E399846-A87A-46EA-AD20-D73D41ECD895}" type="presParOf" srcId="{333A1088-737F-45CB-B68E-254E46348037}" destId="{F6A3497E-3B06-4E8A-81CF-A3F38E3BB429}" srcOrd="19" destOrd="0" presId="urn:microsoft.com/office/officeart/2005/8/layout/target3"/>
    <dgm:cxn modelId="{E17143DF-93B4-40B4-B4CC-3BA1ED7E52EF}" type="presParOf" srcId="{333A1088-737F-45CB-B68E-254E46348037}" destId="{3F28FED3-D868-404F-A6DC-8E84E4FB3EF8}" srcOrd="20" destOrd="0" presId="urn:microsoft.com/office/officeart/2005/8/layout/target3"/>
    <dgm:cxn modelId="{DB518E89-A3E5-4294-8CF7-659E349CF987}" type="presParOf" srcId="{333A1088-737F-45CB-B68E-254E46348037}" destId="{AED2198E-93D5-4001-81B4-73124B309672}" srcOrd="21" destOrd="0" presId="urn:microsoft.com/office/officeart/2005/8/layout/target3"/>
    <dgm:cxn modelId="{E602C0E9-199A-4B42-9B7B-3522D09864A4}" type="presParOf" srcId="{333A1088-737F-45CB-B68E-254E46348037}" destId="{2BE915AB-18AA-4053-B92C-3BFC9ED204BB}" srcOrd="22" destOrd="0" presId="urn:microsoft.com/office/officeart/2005/8/layout/target3"/>
    <dgm:cxn modelId="{D1EF7F05-9A16-45B5-8487-DE2412894E6E}" type="presParOf" srcId="{333A1088-737F-45CB-B68E-254E46348037}" destId="{6BB5E863-4638-4E1D-BFDE-399D028AC4ED}" srcOrd="23" destOrd="0" presId="urn:microsoft.com/office/officeart/2005/8/layout/target3"/>
    <dgm:cxn modelId="{28217EC3-6DCF-4975-B300-2A1A610FDC74}" type="presParOf" srcId="{333A1088-737F-45CB-B68E-254E46348037}" destId="{5A5FFA88-C948-4069-8E93-59FA12366E83}" srcOrd="24" destOrd="0" presId="urn:microsoft.com/office/officeart/2005/8/layout/target3"/>
    <dgm:cxn modelId="{93BBFF2F-2937-46EA-9719-92E57C328C4A}" type="presParOf" srcId="{333A1088-737F-45CB-B68E-254E46348037}" destId="{890E4F0B-2866-4A3F-A3C7-2A14B1797930}" srcOrd="25" destOrd="0" presId="urn:microsoft.com/office/officeart/2005/8/layout/target3"/>
    <dgm:cxn modelId="{17630AD9-98FA-4A5B-AE4E-5ECE27ACE43E}" type="presParOf" srcId="{333A1088-737F-45CB-B68E-254E46348037}" destId="{307B873D-D319-40E7-AEA8-EAE5900FADE7}" srcOrd="26" destOrd="0" presId="urn:microsoft.com/office/officeart/2005/8/layout/target3"/>
    <dgm:cxn modelId="{072F876E-0AC3-447F-9C09-BE161CA8C56A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80000"/>
                <a:hueOff val="-63615"/>
                <a:satOff val="2835"/>
                <a:lumOff val="3963"/>
                <a:alphaOff val="0"/>
                <a:shade val="51000"/>
                <a:satMod val="130000"/>
              </a:schemeClr>
            </a:gs>
            <a:gs pos="80000">
              <a:schemeClr val="accent6">
                <a:shade val="80000"/>
                <a:hueOff val="-63615"/>
                <a:satOff val="2835"/>
                <a:lumOff val="3963"/>
                <a:alphaOff val="0"/>
                <a:shade val="93000"/>
                <a:satMod val="130000"/>
              </a:schemeClr>
            </a:gs>
            <a:gs pos="100000">
              <a:schemeClr val="accent6">
                <a:shade val="80000"/>
                <a:hueOff val="-63615"/>
                <a:satOff val="2835"/>
                <a:lumOff val="396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80000"/>
              <a:hueOff val="-63615"/>
              <a:satOff val="2835"/>
              <a:lumOff val="396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80000"/>
                <a:hueOff val="-127231"/>
                <a:satOff val="5670"/>
                <a:lumOff val="7926"/>
                <a:alphaOff val="0"/>
                <a:shade val="51000"/>
                <a:satMod val="130000"/>
              </a:schemeClr>
            </a:gs>
            <a:gs pos="80000">
              <a:schemeClr val="accent6">
                <a:shade val="80000"/>
                <a:hueOff val="-127231"/>
                <a:satOff val="5670"/>
                <a:lumOff val="7926"/>
                <a:alphaOff val="0"/>
                <a:shade val="93000"/>
                <a:satMod val="130000"/>
              </a:schemeClr>
            </a:gs>
            <a:gs pos="100000">
              <a:schemeClr val="accent6">
                <a:shade val="80000"/>
                <a:hueOff val="-127231"/>
                <a:satOff val="5670"/>
                <a:lumOff val="79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80000"/>
              <a:hueOff val="-127231"/>
              <a:satOff val="5670"/>
              <a:lumOff val="792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80000"/>
                <a:hueOff val="-190846"/>
                <a:satOff val="8505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6">
                <a:shade val="80000"/>
                <a:hueOff val="-190846"/>
                <a:satOff val="8505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6">
                <a:shade val="80000"/>
                <a:hueOff val="-190846"/>
                <a:satOff val="8505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80000"/>
              <a:hueOff val="-190846"/>
              <a:satOff val="8505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Páv – písemné odčítání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80000"/>
                <a:hueOff val="-254461"/>
                <a:satOff val="11339"/>
                <a:lumOff val="15853"/>
                <a:alphaOff val="0"/>
                <a:shade val="51000"/>
                <a:satMod val="130000"/>
              </a:schemeClr>
            </a:gs>
            <a:gs pos="80000">
              <a:schemeClr val="accent6">
                <a:shade val="80000"/>
                <a:hueOff val="-254461"/>
                <a:satOff val="11339"/>
                <a:lumOff val="15853"/>
                <a:alphaOff val="0"/>
                <a:shade val="93000"/>
                <a:satMod val="130000"/>
              </a:schemeClr>
            </a:gs>
            <a:gs pos="100000">
              <a:schemeClr val="accent6">
                <a:shade val="80000"/>
                <a:hueOff val="-254461"/>
                <a:satOff val="11339"/>
                <a:lumOff val="158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80000"/>
              <a:hueOff val="-254461"/>
              <a:satOff val="11339"/>
              <a:lumOff val="1585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80000"/>
                <a:hueOff val="-318077"/>
                <a:satOff val="14174"/>
                <a:lumOff val="19816"/>
                <a:alphaOff val="0"/>
                <a:shade val="51000"/>
                <a:satMod val="130000"/>
              </a:schemeClr>
            </a:gs>
            <a:gs pos="80000">
              <a:schemeClr val="accent6">
                <a:shade val="80000"/>
                <a:hueOff val="-318077"/>
                <a:satOff val="14174"/>
                <a:lumOff val="19816"/>
                <a:alphaOff val="0"/>
                <a:shade val="93000"/>
                <a:satMod val="130000"/>
              </a:schemeClr>
            </a:gs>
            <a:gs pos="100000">
              <a:schemeClr val="accent6">
                <a:shade val="80000"/>
                <a:hueOff val="-318077"/>
                <a:satOff val="14174"/>
                <a:lumOff val="1981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80000"/>
              <a:hueOff val="-318077"/>
              <a:satOff val="14174"/>
              <a:lumOff val="1981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80000"/>
                <a:hueOff val="-381692"/>
                <a:satOff val="17009"/>
                <a:lumOff val="23779"/>
                <a:alphaOff val="0"/>
                <a:shade val="51000"/>
                <a:satMod val="130000"/>
              </a:schemeClr>
            </a:gs>
            <a:gs pos="80000">
              <a:schemeClr val="accent6">
                <a:shade val="80000"/>
                <a:hueOff val="-381692"/>
                <a:satOff val="17009"/>
                <a:lumOff val="23779"/>
                <a:alphaOff val="0"/>
                <a:shade val="93000"/>
                <a:satMod val="130000"/>
              </a:schemeClr>
            </a:gs>
            <a:gs pos="100000">
              <a:schemeClr val="accent6">
                <a:shade val="80000"/>
                <a:hueOff val="-381692"/>
                <a:satOff val="17009"/>
                <a:lumOff val="2377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80000"/>
              <a:hueOff val="-381692"/>
              <a:satOff val="17009"/>
              <a:lumOff val="2377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3.1.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E7CDA-98A1-49FF-94DB-56F0956B1B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E5F695-D5FA-4A8D-B666-0274202C2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136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5F695-D5FA-4A8D-B666-0274202C239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946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515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35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579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296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660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21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5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794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365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44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032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76F75-A8BE-48B6-AB7B-D2BF74D29F3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9B633C-3974-4D43-A2F4-3FA20CFE5D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115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181287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8641217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Páv – písemné odčítání</a:t>
            </a:r>
            <a:endParaRPr lang="cs-CZ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písemné odčítání.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Písemné odčítání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písemného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ke konci hodiny na procvičování písemného odčítání. Žáci se aktivně podíleli na úkolu.            Formou tabulek - kde si každý individuálně příklad vypočítal a najednou mi pak tabulky ukázali - jsem mohla výsledky všech žáků ihned zkontrolovat a upozornit na chyby. Dále jsem každému rozdala pracovní list – nevybarveného páva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09055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856270" y="130025"/>
            <a:ext cx="72728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Páv – písemné odčítání</a:t>
            </a:r>
            <a:endParaRPr lang="cs-CZ" sz="4400" dirty="0">
              <a:solidFill>
                <a:srgbClr val="FF66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4322" y="899466"/>
            <a:ext cx="6488038" cy="519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14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08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554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67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93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97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71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06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4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018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651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14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39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17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1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03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9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56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07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33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84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63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61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41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41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54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4"/>
            <a:ext cx="6390036" cy="685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56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4"/>
            <a:ext cx="6390036" cy="68579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0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97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4"/>
            <a:ext cx="6390036" cy="68579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0" cy="685799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5" y="4"/>
            <a:ext cx="639003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04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4"/>
            <a:ext cx="6390036" cy="68579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0" cy="685799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5" y="4"/>
            <a:ext cx="6390037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4"/>
            <a:ext cx="6390428" cy="6857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38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4"/>
            <a:ext cx="6390036" cy="68579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0" cy="685799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5" y="4"/>
            <a:ext cx="6390037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4"/>
            <a:ext cx="6390428" cy="685799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0"/>
            <a:ext cx="6390428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34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4"/>
            <a:ext cx="6390036" cy="68579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0" cy="685799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5" y="4"/>
            <a:ext cx="6390037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4"/>
            <a:ext cx="6390428" cy="685799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0"/>
            <a:ext cx="6390428" cy="685799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5"/>
            <a:ext cx="6384369" cy="6857990"/>
          </a:xfrm>
          <a:prstGeom prst="rect">
            <a:avLst/>
          </a:prstGeom>
        </p:spPr>
      </p:pic>
      <p:pic>
        <p:nvPicPr>
          <p:cNvPr id="3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8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836712"/>
            <a:ext cx="26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289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1468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2813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3248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4911 červená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5496 oranžová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6261 fialová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7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6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1"/>
            <a:ext cx="6384376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9" y="1"/>
            <a:ext cx="6384377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1"/>
            <a:ext cx="6384377" cy="6857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7" cy="68579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0" y="2"/>
            <a:ext cx="6384376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8" y="0"/>
            <a:ext cx="6384373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0"/>
            <a:ext cx="6384381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2"/>
            <a:ext cx="6384376" cy="68579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2"/>
            <a:ext cx="6384372" cy="68579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81" y="3"/>
            <a:ext cx="6384376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01" y="3"/>
            <a:ext cx="6384396" cy="6857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0"/>
            <a:ext cx="6390037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4" y="4"/>
            <a:ext cx="6390037" cy="68579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3" y="4"/>
            <a:ext cx="6390036" cy="68579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77" y="0"/>
            <a:ext cx="6384370" cy="685799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45" y="4"/>
            <a:ext cx="6390037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4"/>
            <a:ext cx="6390428" cy="685799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0"/>
            <a:ext cx="6390428" cy="685799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36" y="4"/>
            <a:ext cx="6390428" cy="6857995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4572002" y="4"/>
            <a:ext cx="3897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634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1" y="1305342"/>
            <a:ext cx="6984777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1.1.2012].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=p%C3%A1v&amp;num=10&amp;hl=</a:t>
            </a:r>
            <a:r>
              <a:rPr lang="cs-CZ" dirty="0" err="1" smtClean="0"/>
              <a:t>cs&amp;biw</a:t>
            </a:r>
            <a:r>
              <a:rPr lang="cs-CZ" dirty="0" smtClean="0"/>
              <a:t>=1068&amp;bih=622&amp;tbm=</a:t>
            </a:r>
            <a:r>
              <a:rPr lang="cs-CZ" dirty="0" err="1" smtClean="0"/>
              <a:t>isch&amp;tbnid</a:t>
            </a:r>
            <a:r>
              <a:rPr lang="cs-CZ" dirty="0" smtClean="0"/>
              <a:t>=</a:t>
            </a:r>
            <a:r>
              <a:rPr lang="cs-CZ" dirty="0" err="1" smtClean="0"/>
              <a:t>RXkkdFpnYFtaMM</a:t>
            </a:r>
            <a:r>
              <a:rPr lang="cs-CZ" dirty="0" smtClean="0"/>
              <a:t>:&amp;</a:t>
            </a:r>
            <a:r>
              <a:rPr lang="cs-CZ" dirty="0" err="1" smtClean="0"/>
              <a:t>imgrefurl</a:t>
            </a:r>
            <a:r>
              <a:rPr lang="cs-CZ" dirty="0" smtClean="0"/>
              <a:t>=http://www.ireceptar.cz/</a:t>
            </a:r>
            <a:r>
              <a:rPr lang="cs-CZ" dirty="0" err="1" smtClean="0"/>
              <a:t>zvirata</a:t>
            </a:r>
            <a:r>
              <a:rPr lang="cs-CZ" dirty="0" smtClean="0"/>
              <a:t>/</a:t>
            </a:r>
            <a:r>
              <a:rPr lang="cs-CZ" dirty="0" err="1" smtClean="0"/>
              <a:t>ptaci</a:t>
            </a:r>
            <a:r>
              <a:rPr lang="cs-CZ" dirty="0" smtClean="0"/>
              <a:t>/</a:t>
            </a:r>
            <a:r>
              <a:rPr lang="cs-CZ" dirty="0" err="1" smtClean="0"/>
              <a:t>oslnive</a:t>
            </a:r>
            <a:r>
              <a:rPr lang="cs-CZ" dirty="0" smtClean="0"/>
              <a:t>-</a:t>
            </a:r>
            <a:r>
              <a:rPr lang="cs-CZ" dirty="0" err="1" smtClean="0"/>
              <a:t>krasne</a:t>
            </a:r>
            <a:r>
              <a:rPr lang="cs-CZ" dirty="0" smtClean="0"/>
              <a:t>-</a:t>
            </a:r>
            <a:r>
              <a:rPr lang="cs-CZ" dirty="0" err="1" smtClean="0"/>
              <a:t>pavy</a:t>
            </a:r>
            <a:r>
              <a:rPr lang="cs-CZ" dirty="0" smtClean="0"/>
              <a:t>-lze-chovat-i-na-</a:t>
            </a:r>
            <a:r>
              <a:rPr lang="cs-CZ" dirty="0" err="1" smtClean="0"/>
              <a:t>zahrade</a:t>
            </a:r>
            <a:r>
              <a:rPr lang="cs-CZ" dirty="0" smtClean="0"/>
              <a:t>/&amp;</a:t>
            </a:r>
            <a:r>
              <a:rPr lang="cs-CZ" dirty="0" err="1" smtClean="0"/>
              <a:t>docid</a:t>
            </a:r>
            <a:r>
              <a:rPr lang="cs-CZ" dirty="0" smtClean="0"/>
              <a:t>=fChaZ-01yUEDOM&amp;imgurl=http://www.ireceptar.cz/res/data/124/015142.jpg&amp;w=511&amp;h=319&amp;ei=ijoqUOKrOozKsgazu4GoCA&amp;zoom=1&amp;iact=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=751&amp;vpy=194&amp;dur=280&amp;hovh=169&amp;hovw=267&amp;tx=251&amp;ty=113&amp;sig=115857355695673544385&amp;page=1&amp;tbnh=119&amp;tbnw=170&amp;start=0&amp;ndsp=16&amp;ved=1t:429,r:4,s:0,i:125&gt;.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56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662</Words>
  <Application>Microsoft Office PowerPoint</Application>
  <PresentationFormat>Předvádění na obrazovce (4:3)</PresentationFormat>
  <Paragraphs>245</Paragraphs>
  <Slides>36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Autorem materiálu a všech jeho částí, není-li uvedeno jinak, je Mgr. Veronika Černá.</vt:lpstr>
      <vt:lpstr>Páv – písemné odčítání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11</cp:revision>
  <dcterms:created xsi:type="dcterms:W3CDTF">2012-08-14T11:04:24Z</dcterms:created>
  <dcterms:modified xsi:type="dcterms:W3CDTF">2012-08-23T10:36:18Z</dcterms:modified>
</cp:coreProperties>
</file>