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86" r:id="rId3"/>
    <p:sldId id="282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4" r:id="rId17"/>
    <p:sldId id="303" r:id="rId18"/>
    <p:sldId id="305" r:id="rId19"/>
    <p:sldId id="306" r:id="rId20"/>
    <p:sldId id="307" r:id="rId21"/>
    <p:sldId id="308" r:id="rId22"/>
    <p:sldId id="309" r:id="rId23"/>
    <p:sldId id="310" r:id="rId24"/>
    <p:sldId id="311" r:id="rId25"/>
    <p:sldId id="312" r:id="rId26"/>
    <p:sldId id="313" r:id="rId27"/>
    <p:sldId id="314" r:id="rId28"/>
    <p:sldId id="315" r:id="rId29"/>
    <p:sldId id="316" r:id="rId30"/>
    <p:sldId id="317" r:id="rId31"/>
    <p:sldId id="318" r:id="rId32"/>
    <p:sldId id="319" r:id="rId33"/>
    <p:sldId id="320" r:id="rId34"/>
    <p:sldId id="321" r:id="rId35"/>
    <p:sldId id="322" r:id="rId36"/>
    <p:sldId id="323" r:id="rId37"/>
    <p:sldId id="324" r:id="rId38"/>
    <p:sldId id="325" r:id="rId39"/>
    <p:sldId id="326" r:id="rId40"/>
    <p:sldId id="327" r:id="rId41"/>
    <p:sldId id="289" r:id="rId42"/>
    <p:sldId id="284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75" d="100"/>
          <a:sy n="75" d="100"/>
        </p:scale>
        <p:origin x="-1152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Klaun – rovnice na násobení a dělení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4.1.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8D9B6D-A130-4DFE-92EF-28C8F241728E}" type="presOf" srcId="{7E46725E-13A1-4082-A664-334D30DB29F8}" destId="{307B873D-D319-40E7-AEA8-EAE5900FADE7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86EB7CC0-1930-4E29-B934-F44A9E9C9AED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ACDDC7D-8F4B-4532-9B28-73112C99AAEE}" type="presOf" srcId="{B651F6E3-6281-48DB-9319-2AEAFDAE7572}" destId="{619D679B-A015-4ECF-8348-D1034C574F40}" srcOrd="0" destOrd="0" presId="urn:microsoft.com/office/officeart/2005/8/layout/target3"/>
    <dgm:cxn modelId="{B638C3E2-C70D-4873-9C30-A81809D85D1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DBA1DB-3FA2-46B6-AB00-C6D6697BDE34}" type="presOf" srcId="{D1D4F407-5343-4D3F-B5B9-D407B03CAEB4}" destId="{D005CE8C-CC26-4C3E-AC11-E15060ECD759}" srcOrd="0" destOrd="0" presId="urn:microsoft.com/office/officeart/2005/8/layout/target3"/>
    <dgm:cxn modelId="{70E5F2C0-19BD-41DC-A970-06378A362B26}" type="presOf" srcId="{4C35D32F-0EAB-4CD7-82EE-45574DC2A586}" destId="{8BEBB6EC-1DAA-4CAC-8A25-BC0FCBD5DBD5}" srcOrd="0" destOrd="0" presId="urn:microsoft.com/office/officeart/2005/8/layout/target3"/>
    <dgm:cxn modelId="{87834392-CC21-4F74-81AC-3204C1D38EA1}" type="presOf" srcId="{6F0626F1-15CA-49C8-B81F-B6D7E87A87F7}" destId="{3F28FED3-D868-404F-A6DC-8E84E4FB3EF8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86912E-10BA-40F4-8AE5-ABF7C56AF14D}" type="presOf" srcId="{7E46725E-13A1-4082-A664-334D30DB29F8}" destId="{B7050CC9-0FC3-4C26-923E-C583681B813F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68DB3EB-A79E-4AF6-BD7F-E07BEA4B3E25}" type="presOf" srcId="{757F3AB3-0718-4624-B441-E567A8F0AB56}" destId="{333A1088-737F-45CB-B68E-254E46348037}" srcOrd="0" destOrd="0" presId="urn:microsoft.com/office/officeart/2005/8/layout/target3"/>
    <dgm:cxn modelId="{3861A501-1D45-4DDF-950F-431FFF52BDFC}" type="presOf" srcId="{D1D4F407-5343-4D3F-B5B9-D407B03CAEB4}" destId="{AED2198E-93D5-4001-81B4-73124B309672}" srcOrd="1" destOrd="0" presId="urn:microsoft.com/office/officeart/2005/8/layout/target3"/>
    <dgm:cxn modelId="{E68DF0BB-4A31-4090-AD56-D2CEE9FAAF98}" type="presOf" srcId="{D1B46980-6531-4606-95E6-44980827E919}" destId="{2BE915AB-18AA-4053-B92C-3BFC9ED204BB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EC2377FA-4ABE-4952-9905-33410C3F769D}" type="presOf" srcId="{6F0626F1-15CA-49C8-B81F-B6D7E87A87F7}" destId="{E7AA458F-2838-4E86-A843-E9E7E72F0C66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259AC0-8714-4743-A900-B143741279C8}" type="presOf" srcId="{B651F6E3-6281-48DB-9319-2AEAFDAE7572}" destId="{6BB5E863-4638-4E1D-BFDE-399D028AC4ED}" srcOrd="1" destOrd="0" presId="urn:microsoft.com/office/officeart/2005/8/layout/target3"/>
    <dgm:cxn modelId="{68EEFEDD-7C73-4787-BC5F-FBCEFAB499C3}" type="presOf" srcId="{D1B46980-6531-4606-95E6-44980827E919}" destId="{6140AFEC-043D-4C43-A2F9-D0F5331DF3A3}" srcOrd="0" destOrd="0" presId="urn:microsoft.com/office/officeart/2005/8/layout/target3"/>
    <dgm:cxn modelId="{E6F6CC50-9E16-4BEE-ABD3-C814BDE4B977}" type="presOf" srcId="{D8197B8C-B260-4A16-BDF4-0947B075E274}" destId="{5A5FFA88-C948-4069-8E93-59FA12366E83}" srcOrd="1" destOrd="0" presId="urn:microsoft.com/office/officeart/2005/8/layout/target3"/>
    <dgm:cxn modelId="{36D8F286-2925-4AF8-A0B6-6C3958FB9E3F}" type="presParOf" srcId="{333A1088-737F-45CB-B68E-254E46348037}" destId="{F5ABB229-8D3B-4694-996A-96F23CF14429}" srcOrd="0" destOrd="0" presId="urn:microsoft.com/office/officeart/2005/8/layout/target3"/>
    <dgm:cxn modelId="{7A8A5691-8D9A-4C00-9A18-75145CF1F055}" type="presParOf" srcId="{333A1088-737F-45CB-B68E-254E46348037}" destId="{F41139FD-01EE-4571-8B17-4FB00FC51163}" srcOrd="1" destOrd="0" presId="urn:microsoft.com/office/officeart/2005/8/layout/target3"/>
    <dgm:cxn modelId="{BD0A0382-8807-4009-BECB-EE12F5DA74D3}" type="presParOf" srcId="{333A1088-737F-45CB-B68E-254E46348037}" destId="{D005CE8C-CC26-4C3E-AC11-E15060ECD759}" srcOrd="2" destOrd="0" presId="urn:microsoft.com/office/officeart/2005/8/layout/target3"/>
    <dgm:cxn modelId="{828E3825-0F98-499C-87C2-DB738CF420CA}" type="presParOf" srcId="{333A1088-737F-45CB-B68E-254E46348037}" destId="{2C702D82-9B77-49B7-9568-BB8EB47C3372}" srcOrd="3" destOrd="0" presId="urn:microsoft.com/office/officeart/2005/8/layout/target3"/>
    <dgm:cxn modelId="{544CD230-9641-4610-A630-7A406E8469C6}" type="presParOf" srcId="{333A1088-737F-45CB-B68E-254E46348037}" destId="{A52A0455-90FF-4808-ABD0-F02540D31D5A}" srcOrd="4" destOrd="0" presId="urn:microsoft.com/office/officeart/2005/8/layout/target3"/>
    <dgm:cxn modelId="{300AF8DA-1495-4DBE-B3A3-D3BDD0912096}" type="presParOf" srcId="{333A1088-737F-45CB-B68E-254E46348037}" destId="{6140AFEC-043D-4C43-A2F9-D0F5331DF3A3}" srcOrd="5" destOrd="0" presId="urn:microsoft.com/office/officeart/2005/8/layout/target3"/>
    <dgm:cxn modelId="{54AFE71A-3DCE-4576-AC91-0DD6F7795C86}" type="presParOf" srcId="{333A1088-737F-45CB-B68E-254E46348037}" destId="{9358AC05-5D7D-4327-9F80-1AD486AEA664}" srcOrd="6" destOrd="0" presId="urn:microsoft.com/office/officeart/2005/8/layout/target3"/>
    <dgm:cxn modelId="{215A67E9-49B5-4B80-962F-8BA65458787D}" type="presParOf" srcId="{333A1088-737F-45CB-B68E-254E46348037}" destId="{313FC574-E1CD-4FB4-B054-0B805CE0447D}" srcOrd="7" destOrd="0" presId="urn:microsoft.com/office/officeart/2005/8/layout/target3"/>
    <dgm:cxn modelId="{3CB000EA-378B-4B78-A9C0-CF610AEB55EC}" type="presParOf" srcId="{333A1088-737F-45CB-B68E-254E46348037}" destId="{619D679B-A015-4ECF-8348-D1034C574F40}" srcOrd="8" destOrd="0" presId="urn:microsoft.com/office/officeart/2005/8/layout/target3"/>
    <dgm:cxn modelId="{6D47265B-902E-479A-9295-986EA3B04470}" type="presParOf" srcId="{333A1088-737F-45CB-B68E-254E46348037}" destId="{322283A8-4A27-4CDA-BAE3-F381106A9174}" srcOrd="9" destOrd="0" presId="urn:microsoft.com/office/officeart/2005/8/layout/target3"/>
    <dgm:cxn modelId="{F0F25686-504D-4B18-A714-11764DDD9DC2}" type="presParOf" srcId="{333A1088-737F-45CB-B68E-254E46348037}" destId="{FFC9F71D-1B4F-4AD9-A4A6-86ADEFC8AF5C}" srcOrd="10" destOrd="0" presId="urn:microsoft.com/office/officeart/2005/8/layout/target3"/>
    <dgm:cxn modelId="{F642F16F-8C5B-4D26-877B-778400005D2F}" type="presParOf" srcId="{333A1088-737F-45CB-B68E-254E46348037}" destId="{25B08C86-7E15-44DC-BE7F-FFB55DD49D12}" srcOrd="11" destOrd="0" presId="urn:microsoft.com/office/officeart/2005/8/layout/target3"/>
    <dgm:cxn modelId="{2C2AB8A4-97BE-46FD-B924-47117F357489}" type="presParOf" srcId="{333A1088-737F-45CB-B68E-254E46348037}" destId="{76644BE8-9D7C-4C09-B250-3D10AF48CBB7}" srcOrd="12" destOrd="0" presId="urn:microsoft.com/office/officeart/2005/8/layout/target3"/>
    <dgm:cxn modelId="{3BF48629-D114-4E0E-9459-498F3E818944}" type="presParOf" srcId="{333A1088-737F-45CB-B68E-254E46348037}" destId="{EE85B701-7295-41C0-BA7A-34D3756A2AE6}" srcOrd="13" destOrd="0" presId="urn:microsoft.com/office/officeart/2005/8/layout/target3"/>
    <dgm:cxn modelId="{764C342C-E356-405C-A103-B47FA8D359BD}" type="presParOf" srcId="{333A1088-737F-45CB-B68E-254E46348037}" destId="{8BEBB6EC-1DAA-4CAC-8A25-BC0FCBD5DBD5}" srcOrd="14" destOrd="0" presId="urn:microsoft.com/office/officeart/2005/8/layout/target3"/>
    <dgm:cxn modelId="{AE2C0117-54BC-4A98-B514-D8A19DB11289}" type="presParOf" srcId="{333A1088-737F-45CB-B68E-254E46348037}" destId="{41CA92B1-2F09-48D8-ACE4-465CAF918C2C}" srcOrd="15" destOrd="0" presId="urn:microsoft.com/office/officeart/2005/8/layout/target3"/>
    <dgm:cxn modelId="{878A105D-67B2-4AC7-B4A1-33E1551CD16E}" type="presParOf" srcId="{333A1088-737F-45CB-B68E-254E46348037}" destId="{44810F33-5078-4AE9-9C7C-25A884644228}" srcOrd="16" destOrd="0" presId="urn:microsoft.com/office/officeart/2005/8/layout/target3"/>
    <dgm:cxn modelId="{B3775709-D969-4EF8-8086-EB9A57D99CA0}" type="presParOf" srcId="{333A1088-737F-45CB-B68E-254E46348037}" destId="{B7050CC9-0FC3-4C26-923E-C583681B813F}" srcOrd="17" destOrd="0" presId="urn:microsoft.com/office/officeart/2005/8/layout/target3"/>
    <dgm:cxn modelId="{70F1088D-9D03-43F6-AE46-1A22BFCCB276}" type="presParOf" srcId="{333A1088-737F-45CB-B68E-254E46348037}" destId="{FAB7270F-BD54-4209-A1BF-86DD19A2869E}" srcOrd="18" destOrd="0" presId="urn:microsoft.com/office/officeart/2005/8/layout/target3"/>
    <dgm:cxn modelId="{672A3375-4914-4469-A368-DA1CCA70F40A}" type="presParOf" srcId="{333A1088-737F-45CB-B68E-254E46348037}" destId="{F6A3497E-3B06-4E8A-81CF-A3F38E3BB429}" srcOrd="19" destOrd="0" presId="urn:microsoft.com/office/officeart/2005/8/layout/target3"/>
    <dgm:cxn modelId="{8D91EAF2-F0F9-4CC7-B27D-6EC67F162A81}" type="presParOf" srcId="{333A1088-737F-45CB-B68E-254E46348037}" destId="{3F28FED3-D868-404F-A6DC-8E84E4FB3EF8}" srcOrd="20" destOrd="0" presId="urn:microsoft.com/office/officeart/2005/8/layout/target3"/>
    <dgm:cxn modelId="{D7E55AF4-9DE4-4419-8A6C-5F088EA63BE3}" type="presParOf" srcId="{333A1088-737F-45CB-B68E-254E46348037}" destId="{AED2198E-93D5-4001-81B4-73124B309672}" srcOrd="21" destOrd="0" presId="urn:microsoft.com/office/officeart/2005/8/layout/target3"/>
    <dgm:cxn modelId="{91DC03BC-BD0C-4AEB-B898-C987AA18B3EC}" type="presParOf" srcId="{333A1088-737F-45CB-B68E-254E46348037}" destId="{2BE915AB-18AA-4053-B92C-3BFC9ED204BB}" srcOrd="22" destOrd="0" presId="urn:microsoft.com/office/officeart/2005/8/layout/target3"/>
    <dgm:cxn modelId="{E5A95C10-0AAD-44F0-A122-04DD36B2B200}" type="presParOf" srcId="{333A1088-737F-45CB-B68E-254E46348037}" destId="{6BB5E863-4638-4E1D-BFDE-399D028AC4ED}" srcOrd="23" destOrd="0" presId="urn:microsoft.com/office/officeart/2005/8/layout/target3"/>
    <dgm:cxn modelId="{6F62B4B1-9630-4ED8-9355-ADE4929930E6}" type="presParOf" srcId="{333A1088-737F-45CB-B68E-254E46348037}" destId="{5A5FFA88-C948-4069-8E93-59FA12366E83}" srcOrd="24" destOrd="0" presId="urn:microsoft.com/office/officeart/2005/8/layout/target3"/>
    <dgm:cxn modelId="{43D972BB-CBF2-4281-919B-F4A88C43A5EE}" type="presParOf" srcId="{333A1088-737F-45CB-B68E-254E46348037}" destId="{890E4F0B-2866-4A3F-A3C7-2A14B1797930}" srcOrd="25" destOrd="0" presId="urn:microsoft.com/office/officeart/2005/8/layout/target3"/>
    <dgm:cxn modelId="{CDD5452A-1699-4130-A986-BDBA8688D094}" type="presParOf" srcId="{333A1088-737F-45CB-B68E-254E46348037}" destId="{307B873D-D319-40E7-AEA8-EAE5900FADE7}" srcOrd="26" destOrd="0" presId="urn:microsoft.com/office/officeart/2005/8/layout/target3"/>
    <dgm:cxn modelId="{7D28A8AA-FA95-4643-B2B2-23A4A073D062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103268"/>
                <a:satOff val="-2160"/>
                <a:lumOff val="12018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103268"/>
                <a:satOff val="-2160"/>
                <a:lumOff val="12018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03268"/>
                <a:satOff val="-2160"/>
                <a:lumOff val="120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03268"/>
              <a:satOff val="-2160"/>
              <a:lumOff val="1201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206536"/>
                <a:satOff val="-4320"/>
                <a:lumOff val="24036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206536"/>
                <a:satOff val="-4320"/>
                <a:lumOff val="24036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06536"/>
                <a:satOff val="-4320"/>
                <a:lumOff val="2403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06536"/>
              <a:satOff val="-4320"/>
              <a:lumOff val="2403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309803"/>
                <a:satOff val="-6480"/>
                <a:lumOff val="36054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309803"/>
                <a:satOff val="-6480"/>
                <a:lumOff val="36054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309803"/>
                <a:satOff val="-6480"/>
                <a:lumOff val="3605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309803"/>
              <a:satOff val="-6480"/>
              <a:lumOff val="360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Klaun – rovnice na násobení a dělení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309803"/>
                <a:satOff val="-6480"/>
                <a:lumOff val="36054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309803"/>
                <a:satOff val="-6480"/>
                <a:lumOff val="36054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309803"/>
                <a:satOff val="-6480"/>
                <a:lumOff val="3605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309803"/>
              <a:satOff val="-6480"/>
              <a:lumOff val="360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206536"/>
                <a:satOff val="-4320"/>
                <a:lumOff val="24036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206536"/>
                <a:satOff val="-4320"/>
                <a:lumOff val="24036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06536"/>
                <a:satOff val="-4320"/>
                <a:lumOff val="2403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206536"/>
              <a:satOff val="-4320"/>
              <a:lumOff val="2403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shade val="50000"/>
                <a:hueOff val="103268"/>
                <a:satOff val="-2160"/>
                <a:lumOff val="12018"/>
                <a:alphaOff val="0"/>
                <a:shade val="51000"/>
                <a:satMod val="130000"/>
              </a:schemeClr>
            </a:gs>
            <a:gs pos="80000">
              <a:schemeClr val="accent1">
                <a:shade val="50000"/>
                <a:hueOff val="103268"/>
                <a:satOff val="-2160"/>
                <a:lumOff val="12018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03268"/>
                <a:satOff val="-2160"/>
                <a:lumOff val="120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103268"/>
              <a:satOff val="-2160"/>
              <a:lumOff val="1201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4.1.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766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610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144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874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472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794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49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823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974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91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0FB85-0076-416C-A7E2-F0118233D9B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4F051-BA8D-4B0E-AA8A-8C14463CC1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947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Relationship Id="rId35" Type="http://schemas.openxmlformats.org/officeDocument/2006/relationships/image" Target="../media/image37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6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1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Relationship Id="rId30" Type="http://schemas.openxmlformats.org/officeDocument/2006/relationships/image" Target="../media/image32.gif"/><Relationship Id="rId35" Type="http://schemas.openxmlformats.org/officeDocument/2006/relationships/image" Target="../media/image37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9" Type="http://schemas.openxmlformats.org/officeDocument/2006/relationships/image" Target="../media/image39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38" Type="http://schemas.openxmlformats.org/officeDocument/2006/relationships/image" Target="../media/image38.gif"/><Relationship Id="rId2" Type="http://schemas.openxmlformats.org/officeDocument/2006/relationships/audio" Target="../media/media1.wav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7.gif"/><Relationship Id="rId40" Type="http://schemas.openxmlformats.org/officeDocument/2006/relationships/image" Target="../media/image40.png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10" Type="http://schemas.openxmlformats.org/officeDocument/2006/relationships/image" Target="../media/image9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gif"/><Relationship Id="rId13" Type="http://schemas.openxmlformats.org/officeDocument/2006/relationships/image" Target="../media/image52.gif"/><Relationship Id="rId18" Type="http://schemas.openxmlformats.org/officeDocument/2006/relationships/image" Target="../media/image57.gif"/><Relationship Id="rId3" Type="http://schemas.openxmlformats.org/officeDocument/2006/relationships/image" Target="../media/image42.gif"/><Relationship Id="rId7" Type="http://schemas.openxmlformats.org/officeDocument/2006/relationships/image" Target="../media/image46.gif"/><Relationship Id="rId12" Type="http://schemas.openxmlformats.org/officeDocument/2006/relationships/image" Target="../media/image51.gif"/><Relationship Id="rId17" Type="http://schemas.openxmlformats.org/officeDocument/2006/relationships/image" Target="../media/image56.gif"/><Relationship Id="rId2" Type="http://schemas.openxmlformats.org/officeDocument/2006/relationships/image" Target="../media/image41.gif"/><Relationship Id="rId16" Type="http://schemas.openxmlformats.org/officeDocument/2006/relationships/image" Target="../media/image5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gif"/><Relationship Id="rId11" Type="http://schemas.openxmlformats.org/officeDocument/2006/relationships/image" Target="../media/image50.gif"/><Relationship Id="rId5" Type="http://schemas.openxmlformats.org/officeDocument/2006/relationships/image" Target="../media/image44.gif"/><Relationship Id="rId15" Type="http://schemas.openxmlformats.org/officeDocument/2006/relationships/image" Target="../media/image54.gif"/><Relationship Id="rId10" Type="http://schemas.openxmlformats.org/officeDocument/2006/relationships/image" Target="../media/image49.gif"/><Relationship Id="rId4" Type="http://schemas.openxmlformats.org/officeDocument/2006/relationships/image" Target="../media/image43.gif"/><Relationship Id="rId9" Type="http://schemas.openxmlformats.org/officeDocument/2006/relationships/image" Target="../media/image48.gif"/><Relationship Id="rId14" Type="http://schemas.openxmlformats.org/officeDocument/2006/relationships/image" Target="../media/image53.gi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50958114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0444925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Klaun – rovnice na násobení a dělení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a dosazuje správně do rovnice násobení a dělení. Dokáže rozlišovat matematické symboly.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 a dělení 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rovnic na násobení                     a 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na konci hodiny na procvičování násobení a dělení ve formě rovnic. Žáci se aktivně podíleli na úkolu a práce je bavila jak samostatně, tak ve skupinách formou soutěže. Dále jsem každému rozdala pracovní list - nevybarvený klaun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36456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882047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Klaun – rovnice na násobení                     a dělení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848" y="1701390"/>
            <a:ext cx="6984776" cy="5108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345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</p:spTree>
    <p:extLst>
      <p:ext uri="{BB962C8B-B14F-4D97-AF65-F5344CB8AC3E}">
        <p14:creationId xmlns:p14="http://schemas.microsoft.com/office/powerpoint/2010/main" val="402301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31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31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62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25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39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69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67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14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61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67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54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17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98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89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46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75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5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69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28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99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54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87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8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95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7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09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30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07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7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07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84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18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74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56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96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588224" y="730043"/>
            <a:ext cx="23762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4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1"/>
            <a:ext cx="6336704" cy="64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6012"/>
            <a:ext cx="6336704" cy="640133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6336704" cy="640870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336704" cy="6408706"/>
          </a:xfrm>
          <a:prstGeom prst="rect">
            <a:avLst/>
          </a:prstGeom>
        </p:spPr>
      </p:pic>
      <p:pic>
        <p:nvPicPr>
          <p:cNvPr id="3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0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83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52945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2240" y="692696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7 modrá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 žlutá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18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 hnědá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36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6529448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6529448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652944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5294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78"/>
            <a:ext cx="6529450" cy="68584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52"/>
            <a:ext cx="6529450" cy="68515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8" cy="685154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478"/>
            <a:ext cx="6529447" cy="685847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6452"/>
            <a:ext cx="6529447" cy="685154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452"/>
            <a:ext cx="6529451" cy="6851548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5332" y="-20136"/>
            <a:ext cx="398538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05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2.1.2012].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</a:t>
            </a:r>
            <a:r>
              <a:rPr lang="cs-CZ" dirty="0" err="1" smtClean="0"/>
              <a:t>klaun&amp;num</a:t>
            </a:r>
            <a:r>
              <a:rPr lang="cs-CZ" dirty="0" smtClean="0"/>
              <a:t>=10&amp;hl=</a:t>
            </a:r>
            <a:r>
              <a:rPr lang="cs-CZ" dirty="0" err="1" smtClean="0"/>
              <a:t>cs&amp;biw</a:t>
            </a:r>
            <a:r>
              <a:rPr lang="cs-CZ" dirty="0" smtClean="0"/>
              <a:t>=1366&amp;bih=664&amp;tbm=</a:t>
            </a:r>
            <a:r>
              <a:rPr lang="cs-CZ" dirty="0" err="1" smtClean="0"/>
              <a:t>isch&amp;tbnid</a:t>
            </a:r>
            <a:r>
              <a:rPr lang="cs-CZ" dirty="0" smtClean="0"/>
              <a:t>=W4sRkq6FvFRZyM:&amp;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=http://www.balondekor.cz/</a:t>
            </a:r>
            <a:r>
              <a:rPr lang="cs-CZ" dirty="0" err="1" smtClean="0"/>
              <a:t>nabidka</a:t>
            </a:r>
            <a:r>
              <a:rPr lang="cs-CZ" dirty="0" smtClean="0"/>
              <a:t>/</a:t>
            </a:r>
            <a:r>
              <a:rPr lang="cs-CZ" dirty="0" err="1" smtClean="0"/>
              <a:t>detske-programy&amp;docid</a:t>
            </a:r>
            <a:r>
              <a:rPr lang="cs-CZ" dirty="0" smtClean="0"/>
              <a:t>=zEuWCW6T71XahM&amp;imgurl=http://www.balondekor.cz/</a:t>
            </a:r>
            <a:r>
              <a:rPr lang="cs-CZ" dirty="0" err="1" smtClean="0"/>
              <a:t>assets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klaun_balonky.jpg&amp;w</a:t>
            </a:r>
            <a:r>
              <a:rPr lang="cs-CZ" dirty="0" smtClean="0"/>
              <a:t>=927&amp;h=905&amp;ei=v00JUPqXOcTusgb_7PGBCQ&amp;zoom=1&amp;iact=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=597&amp;vpy=60&amp;dur=3497&amp;hovh=222&amp;hovw=227&amp;tx=152&amp;ty=130&amp;sig=115857355695673544385&amp;page=1&amp;tbnh=140&amp;tbnw=140&amp;start=0&amp;ndsp=25&amp;ved=1t:429,r:3,s:0,i:147&gt;.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71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753</Words>
  <Application>Microsoft Office PowerPoint</Application>
  <PresentationFormat>Předvádění na obrazovce (4:3)</PresentationFormat>
  <Paragraphs>286</Paragraphs>
  <Slides>42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Autorem materiálu a všech jeho částí, není-li uvedeno jinak, je Mgr. Veronika Černá.</vt:lpstr>
      <vt:lpstr>Klaun – rovnice na 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90</cp:revision>
  <dcterms:created xsi:type="dcterms:W3CDTF">2012-07-20T11:32:41Z</dcterms:created>
  <dcterms:modified xsi:type="dcterms:W3CDTF">2012-08-23T10:32:07Z</dcterms:modified>
</cp:coreProperties>
</file>