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5" r:id="rId3"/>
    <p:sldId id="29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014" y="-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VY_32_INOVACE_10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Houba – zaokrouhlování čísel na tisíce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2.2.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E6526C79-C69E-4601-8F98-A46EAFE60413}" type="presOf" srcId="{D1B46980-6531-4606-95E6-44980827E919}" destId="{2BE915AB-18AA-4053-B92C-3BFC9ED204BB}" srcOrd="1" destOrd="0" presId="urn:microsoft.com/office/officeart/2005/8/layout/target3"/>
    <dgm:cxn modelId="{A7BE2C72-3EEF-4B48-92FE-0B37ACC0C210}" type="presOf" srcId="{4C35D32F-0EAB-4CD7-82EE-45574DC2A586}" destId="{8BEBB6EC-1DAA-4CAC-8A25-BC0FCBD5DBD5}" srcOrd="0" destOrd="0" presId="urn:microsoft.com/office/officeart/2005/8/layout/target3"/>
    <dgm:cxn modelId="{9F7FE841-D0A4-434C-A43E-3E9B70FA9E49}" type="presOf" srcId="{D8197B8C-B260-4A16-BDF4-0947B075E274}" destId="{5A5FFA88-C948-4069-8E93-59FA12366E83}" srcOrd="1" destOrd="0" presId="urn:microsoft.com/office/officeart/2005/8/layout/target3"/>
    <dgm:cxn modelId="{91ACF715-710C-493D-9D95-45DD51203F5E}" type="presOf" srcId="{7E46725E-13A1-4082-A664-334D30DB29F8}" destId="{307B873D-D319-40E7-AEA8-EAE5900FADE7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107879F-CA74-4992-9B88-78FBD4104D13}" type="presOf" srcId="{B651F6E3-6281-48DB-9319-2AEAFDAE7572}" destId="{6BB5E863-4638-4E1D-BFDE-399D028AC4ED}" srcOrd="1" destOrd="0" presId="urn:microsoft.com/office/officeart/2005/8/layout/target3"/>
    <dgm:cxn modelId="{6DA00079-1EE9-4C3A-92CB-4BC0DA36E0FB}" type="presOf" srcId="{B651F6E3-6281-48DB-9319-2AEAFDAE7572}" destId="{619D679B-A015-4ECF-8348-D1034C574F40}" srcOrd="0" destOrd="0" presId="urn:microsoft.com/office/officeart/2005/8/layout/target3"/>
    <dgm:cxn modelId="{B4256176-01FC-44CB-AD2E-F4A4D65AE721}" type="presOf" srcId="{D1B46980-6531-4606-95E6-44980827E919}" destId="{6140AFEC-043D-4C43-A2F9-D0F5331DF3A3}" srcOrd="0" destOrd="0" presId="urn:microsoft.com/office/officeart/2005/8/layout/target3"/>
    <dgm:cxn modelId="{A9661AE9-2BDD-4B37-B956-A0B6A44CA094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903E8B-A7B6-44FA-9277-C92E0D03E222}" type="presOf" srcId="{4C35D32F-0EAB-4CD7-82EE-45574DC2A586}" destId="{890E4F0B-2866-4A3F-A3C7-2A14B1797930}" srcOrd="1" destOrd="0" presId="urn:microsoft.com/office/officeart/2005/8/layout/target3"/>
    <dgm:cxn modelId="{733A4FCB-B003-4E1A-9F72-DB60FAD06C0B}" type="presOf" srcId="{757F3AB3-0718-4624-B441-E567A8F0AB56}" destId="{333A1088-737F-45CB-B68E-254E46348037}" srcOrd="0" destOrd="0" presId="urn:microsoft.com/office/officeart/2005/8/layout/target3"/>
    <dgm:cxn modelId="{B13BEEED-7CF6-4A1E-A8A5-4F6E425E3010}" type="presOf" srcId="{7E46725E-13A1-4082-A664-334D30DB29F8}" destId="{B7050CC9-0FC3-4C26-923E-C583681B813F}" srcOrd="0" destOrd="0" presId="urn:microsoft.com/office/officeart/2005/8/layout/target3"/>
    <dgm:cxn modelId="{378850E8-CF96-4AEE-9526-279953DEE66F}" type="presOf" srcId="{6F0626F1-15CA-49C8-B81F-B6D7E87A87F7}" destId="{3F28FED3-D868-404F-A6DC-8E84E4FB3EF8}" srcOrd="0" destOrd="0" presId="urn:microsoft.com/office/officeart/2005/8/layout/target3"/>
    <dgm:cxn modelId="{EE10D2AF-2449-4497-9931-52602445D13D}" type="presOf" srcId="{D1D4F407-5343-4D3F-B5B9-D407B03CAEB4}" destId="{AED2198E-93D5-4001-81B4-73124B309672}" srcOrd="1" destOrd="0" presId="urn:microsoft.com/office/officeart/2005/8/layout/target3"/>
    <dgm:cxn modelId="{F7199D99-BE2D-4B20-B76E-BDAF26D8FC9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ECAEF885-F9AF-43AD-8C47-29FB5D453A22}" type="presOf" srcId="{6F0626F1-15CA-49C8-B81F-B6D7E87A87F7}" destId="{E7AA458F-2838-4E86-A843-E9E7E72F0C66}" srcOrd="1" destOrd="0" presId="urn:microsoft.com/office/officeart/2005/8/layout/target3"/>
    <dgm:cxn modelId="{9991127D-D2B9-4E7D-A1E9-9BDC16659E0B}" type="presParOf" srcId="{333A1088-737F-45CB-B68E-254E46348037}" destId="{F5ABB229-8D3B-4694-996A-96F23CF14429}" srcOrd="0" destOrd="0" presId="urn:microsoft.com/office/officeart/2005/8/layout/target3"/>
    <dgm:cxn modelId="{44C79B24-28B5-421D-BF65-F0D2DB152F4F}" type="presParOf" srcId="{333A1088-737F-45CB-B68E-254E46348037}" destId="{F41139FD-01EE-4571-8B17-4FB00FC51163}" srcOrd="1" destOrd="0" presId="urn:microsoft.com/office/officeart/2005/8/layout/target3"/>
    <dgm:cxn modelId="{A809FDD9-E485-480A-BEAF-6ED1F82B6971}" type="presParOf" srcId="{333A1088-737F-45CB-B68E-254E46348037}" destId="{D005CE8C-CC26-4C3E-AC11-E15060ECD759}" srcOrd="2" destOrd="0" presId="urn:microsoft.com/office/officeart/2005/8/layout/target3"/>
    <dgm:cxn modelId="{27443635-9A02-44BC-8DCE-C09F6C8EC347}" type="presParOf" srcId="{333A1088-737F-45CB-B68E-254E46348037}" destId="{2C702D82-9B77-49B7-9568-BB8EB47C3372}" srcOrd="3" destOrd="0" presId="urn:microsoft.com/office/officeart/2005/8/layout/target3"/>
    <dgm:cxn modelId="{B93F11E0-2F5A-491F-ABDB-5913BA4CF898}" type="presParOf" srcId="{333A1088-737F-45CB-B68E-254E46348037}" destId="{A52A0455-90FF-4808-ABD0-F02540D31D5A}" srcOrd="4" destOrd="0" presId="urn:microsoft.com/office/officeart/2005/8/layout/target3"/>
    <dgm:cxn modelId="{7837F354-98A7-4B19-9D81-34360963C2AD}" type="presParOf" srcId="{333A1088-737F-45CB-B68E-254E46348037}" destId="{6140AFEC-043D-4C43-A2F9-D0F5331DF3A3}" srcOrd="5" destOrd="0" presId="urn:microsoft.com/office/officeart/2005/8/layout/target3"/>
    <dgm:cxn modelId="{7DF9196C-63AB-46DC-9517-82B102A7A314}" type="presParOf" srcId="{333A1088-737F-45CB-B68E-254E46348037}" destId="{9358AC05-5D7D-4327-9F80-1AD486AEA664}" srcOrd="6" destOrd="0" presId="urn:microsoft.com/office/officeart/2005/8/layout/target3"/>
    <dgm:cxn modelId="{698018A3-6B3A-4DD9-BC42-40027B6FA44F}" type="presParOf" srcId="{333A1088-737F-45CB-B68E-254E46348037}" destId="{313FC574-E1CD-4FB4-B054-0B805CE0447D}" srcOrd="7" destOrd="0" presId="urn:microsoft.com/office/officeart/2005/8/layout/target3"/>
    <dgm:cxn modelId="{06CB13F4-57E0-421B-86E4-D0E02B8FBEC8}" type="presParOf" srcId="{333A1088-737F-45CB-B68E-254E46348037}" destId="{619D679B-A015-4ECF-8348-D1034C574F40}" srcOrd="8" destOrd="0" presId="urn:microsoft.com/office/officeart/2005/8/layout/target3"/>
    <dgm:cxn modelId="{F3E2CDFC-98BE-4712-8313-C41AE72D15F3}" type="presParOf" srcId="{333A1088-737F-45CB-B68E-254E46348037}" destId="{322283A8-4A27-4CDA-BAE3-F381106A9174}" srcOrd="9" destOrd="0" presId="urn:microsoft.com/office/officeart/2005/8/layout/target3"/>
    <dgm:cxn modelId="{F7FD8477-C627-4A22-A070-742610F8D7E6}" type="presParOf" srcId="{333A1088-737F-45CB-B68E-254E46348037}" destId="{FFC9F71D-1B4F-4AD9-A4A6-86ADEFC8AF5C}" srcOrd="10" destOrd="0" presId="urn:microsoft.com/office/officeart/2005/8/layout/target3"/>
    <dgm:cxn modelId="{F3325AE5-51F0-4421-BB23-AC7297A1D346}" type="presParOf" srcId="{333A1088-737F-45CB-B68E-254E46348037}" destId="{25B08C86-7E15-44DC-BE7F-FFB55DD49D12}" srcOrd="11" destOrd="0" presId="urn:microsoft.com/office/officeart/2005/8/layout/target3"/>
    <dgm:cxn modelId="{F66A4BE4-626C-43A6-8F17-28FA4F01229A}" type="presParOf" srcId="{333A1088-737F-45CB-B68E-254E46348037}" destId="{76644BE8-9D7C-4C09-B250-3D10AF48CBB7}" srcOrd="12" destOrd="0" presId="urn:microsoft.com/office/officeart/2005/8/layout/target3"/>
    <dgm:cxn modelId="{FF90207F-D980-443E-B16E-A4DE83E38BD4}" type="presParOf" srcId="{333A1088-737F-45CB-B68E-254E46348037}" destId="{EE85B701-7295-41C0-BA7A-34D3756A2AE6}" srcOrd="13" destOrd="0" presId="urn:microsoft.com/office/officeart/2005/8/layout/target3"/>
    <dgm:cxn modelId="{C02D2E71-1679-43F9-B2FF-49A35E5EFA25}" type="presParOf" srcId="{333A1088-737F-45CB-B68E-254E46348037}" destId="{8BEBB6EC-1DAA-4CAC-8A25-BC0FCBD5DBD5}" srcOrd="14" destOrd="0" presId="urn:microsoft.com/office/officeart/2005/8/layout/target3"/>
    <dgm:cxn modelId="{77EE2DA3-3C79-4138-AA50-DE7FC7887068}" type="presParOf" srcId="{333A1088-737F-45CB-B68E-254E46348037}" destId="{41CA92B1-2F09-48D8-ACE4-465CAF918C2C}" srcOrd="15" destOrd="0" presId="urn:microsoft.com/office/officeart/2005/8/layout/target3"/>
    <dgm:cxn modelId="{AB6E6A60-1F99-40D8-82BD-ECC2D12197EA}" type="presParOf" srcId="{333A1088-737F-45CB-B68E-254E46348037}" destId="{44810F33-5078-4AE9-9C7C-25A884644228}" srcOrd="16" destOrd="0" presId="urn:microsoft.com/office/officeart/2005/8/layout/target3"/>
    <dgm:cxn modelId="{C03A16A3-78E2-46E1-8BDE-7837E03682B3}" type="presParOf" srcId="{333A1088-737F-45CB-B68E-254E46348037}" destId="{B7050CC9-0FC3-4C26-923E-C583681B813F}" srcOrd="17" destOrd="0" presId="urn:microsoft.com/office/officeart/2005/8/layout/target3"/>
    <dgm:cxn modelId="{700CF47A-E52D-4A2A-8D8D-AC56A8230E6F}" type="presParOf" srcId="{333A1088-737F-45CB-B68E-254E46348037}" destId="{FAB7270F-BD54-4209-A1BF-86DD19A2869E}" srcOrd="18" destOrd="0" presId="urn:microsoft.com/office/officeart/2005/8/layout/target3"/>
    <dgm:cxn modelId="{9F88BF6F-DD9C-4DBA-BF04-B4A504210E87}" type="presParOf" srcId="{333A1088-737F-45CB-B68E-254E46348037}" destId="{F6A3497E-3B06-4E8A-81CF-A3F38E3BB429}" srcOrd="19" destOrd="0" presId="urn:microsoft.com/office/officeart/2005/8/layout/target3"/>
    <dgm:cxn modelId="{4D22E006-BE15-4B0E-BDFA-D43C435FB4BA}" type="presParOf" srcId="{333A1088-737F-45CB-B68E-254E46348037}" destId="{3F28FED3-D868-404F-A6DC-8E84E4FB3EF8}" srcOrd="20" destOrd="0" presId="urn:microsoft.com/office/officeart/2005/8/layout/target3"/>
    <dgm:cxn modelId="{10DC6AFB-3121-4E7F-AE3F-396B1046A8ED}" type="presParOf" srcId="{333A1088-737F-45CB-B68E-254E46348037}" destId="{AED2198E-93D5-4001-81B4-73124B309672}" srcOrd="21" destOrd="0" presId="urn:microsoft.com/office/officeart/2005/8/layout/target3"/>
    <dgm:cxn modelId="{7E855277-AB94-4D78-8278-1BAA9F8C25DE}" type="presParOf" srcId="{333A1088-737F-45CB-B68E-254E46348037}" destId="{2BE915AB-18AA-4053-B92C-3BFC9ED204BB}" srcOrd="22" destOrd="0" presId="urn:microsoft.com/office/officeart/2005/8/layout/target3"/>
    <dgm:cxn modelId="{B8B06714-C430-4E3A-BD2C-E1C9A21385DC}" type="presParOf" srcId="{333A1088-737F-45CB-B68E-254E46348037}" destId="{6BB5E863-4638-4E1D-BFDE-399D028AC4ED}" srcOrd="23" destOrd="0" presId="urn:microsoft.com/office/officeart/2005/8/layout/target3"/>
    <dgm:cxn modelId="{8EBCFB68-111F-4382-B8DF-6B8F2ED76F6D}" type="presParOf" srcId="{333A1088-737F-45CB-B68E-254E46348037}" destId="{5A5FFA88-C948-4069-8E93-59FA12366E83}" srcOrd="24" destOrd="0" presId="urn:microsoft.com/office/officeart/2005/8/layout/target3"/>
    <dgm:cxn modelId="{90CD5224-45AE-464F-9BBB-96BF7DC058C8}" type="presParOf" srcId="{333A1088-737F-45CB-B68E-254E46348037}" destId="{890E4F0B-2866-4A3F-A3C7-2A14B1797930}" srcOrd="25" destOrd="0" presId="urn:microsoft.com/office/officeart/2005/8/layout/target3"/>
    <dgm:cxn modelId="{B104EB22-BAC6-4578-8AF8-A8150752E6CA}" type="presParOf" srcId="{333A1088-737F-45CB-B68E-254E46348037}" destId="{307B873D-D319-40E7-AEA8-EAE5900FADE7}" srcOrd="26" destOrd="0" presId="urn:microsoft.com/office/officeart/2005/8/layout/target3"/>
    <dgm:cxn modelId="{23C6BCDD-8134-4E6B-B38D-F16580ACA6F4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11853"/>
                <a:satOff val="-2403"/>
                <a:lumOff val="13215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11853"/>
                <a:satOff val="-2403"/>
                <a:lumOff val="13215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11853"/>
                <a:satOff val="-2403"/>
                <a:lumOff val="132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11386"/>
              <a:satOff val="-2079"/>
              <a:lumOff val="1203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3705"/>
                <a:satOff val="-4805"/>
                <a:lumOff val="26429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3705"/>
                <a:satOff val="-4805"/>
                <a:lumOff val="26429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3705"/>
                <a:satOff val="-4805"/>
                <a:lumOff val="264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22771"/>
              <a:satOff val="-4158"/>
              <a:lumOff val="2406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VY_32_INOVACE_10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35558"/>
                <a:satOff val="-7208"/>
                <a:lumOff val="39644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35558"/>
                <a:satOff val="-7208"/>
                <a:lumOff val="39644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35558"/>
                <a:satOff val="-7208"/>
                <a:lumOff val="396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34157"/>
              <a:satOff val="-6237"/>
              <a:lumOff val="3609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Houba – zaokrouhlování čísel na tisíce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35558"/>
                <a:satOff val="-7208"/>
                <a:lumOff val="39644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35558"/>
                <a:satOff val="-7208"/>
                <a:lumOff val="39644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35558"/>
                <a:satOff val="-7208"/>
                <a:lumOff val="396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34157"/>
              <a:satOff val="-6237"/>
              <a:lumOff val="3609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3705"/>
                <a:satOff val="-4805"/>
                <a:lumOff val="26429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3705"/>
                <a:satOff val="-4805"/>
                <a:lumOff val="26429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3705"/>
                <a:satOff val="-4805"/>
                <a:lumOff val="264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22771"/>
              <a:satOff val="-4158"/>
              <a:lumOff val="2406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11853"/>
                <a:satOff val="-2403"/>
                <a:lumOff val="13215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11853"/>
                <a:satOff val="-2403"/>
                <a:lumOff val="13215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11853"/>
                <a:satOff val="-2403"/>
                <a:lumOff val="132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11386"/>
              <a:satOff val="-2079"/>
              <a:lumOff val="1203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2.2.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653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82676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2556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362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39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8000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2146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290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651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2821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1451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6CB6A-8CBE-4A9B-A758-654BFA1C82FF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4FF34-5156-4124-9FEA-100A2DFCA3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2587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9" Type="http://schemas.openxmlformats.org/officeDocument/2006/relationships/image" Target="../media/image38.png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38" Type="http://schemas.microsoft.com/office/2007/relationships/media" Target="../media/media1.wav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audio" Target="../media/media1.wav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37" Type="http://schemas.openxmlformats.org/officeDocument/2006/relationships/image" Target="../media/image37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openxmlformats.org/officeDocument/2006/relationships/image" Target="../media/image36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9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1171102828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101189348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Houba – zaokrouhlování čísel na tisíce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zaokrouhlování čísel                      na tisíce.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Zaokrouhlování čísel na tisíce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zaokrouhlování čísel                na tisíce.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hodiny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procvičování zaokrouhlování čísel na tisíce. Žáci se aktivně podíleli                  na úkolu. Dále jsem každému na konci hodiny rozdala pracovní list – nevybarvenou houbu s příklady – kde si žáci příklady samostatně vypočítali. Poté jsme si správné výsledky společně na interaktivní tabuli zkontrolovali.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019464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611560" y="116632"/>
            <a:ext cx="7272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Houba – zaokrouhlování čísel na tisíce</a:t>
            </a:r>
            <a:endParaRPr lang="cs-CZ" sz="4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63182"/>
            <a:ext cx="7257471" cy="474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4395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07921"/>
            <a:ext cx="6614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Zaokrouhli na tisíce a obrázek vybarvi.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3826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3955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666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1181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856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787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8133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9168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76564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038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52873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784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50611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91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6101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096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854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647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98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80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1238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245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670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77788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940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7225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0485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391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565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722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4543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692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605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687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8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8"/>
              </p:ext>
            </p:extLst>
          </p:nvPr>
        </p:nvPicPr>
        <p:blipFill>
          <a:blip r:embed="rId39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3204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16216" y="692696"/>
            <a:ext cx="2613216" cy="43088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1000 růžová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2000 hnědá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3000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4000 modrá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5000 zelená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6000 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7000 šedá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8000 oranžová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6372200" cy="6858000"/>
          </a:xfrm>
          <a:prstGeom prst="rect">
            <a:avLst/>
          </a:prstGeom>
        </p:spPr>
      </p:pic>
      <p:sp>
        <p:nvSpPr>
          <p:cNvPr id="39" name="Obdélník 38"/>
          <p:cNvSpPr/>
          <p:nvPr/>
        </p:nvSpPr>
        <p:spPr>
          <a:xfrm>
            <a:off x="3212986" y="17657"/>
            <a:ext cx="3740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Pracovní list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699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332656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2" y="2276872"/>
            <a:ext cx="72728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2348880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kafe.</a:t>
            </a:r>
            <a:r>
              <a:rPr lang="cs-CZ" i="1" dirty="0" err="1" smtClean="0"/>
              <a:t>cz</a:t>
            </a:r>
            <a:r>
              <a:rPr lang="cs-CZ" dirty="0" smtClean="0"/>
              <a:t> [online]. [cit. 12.2.2013]. Dostupný na WWW: http://www.kafe.</a:t>
            </a:r>
            <a:r>
              <a:rPr lang="cs-CZ" dirty="0" err="1" smtClean="0"/>
              <a:t>cz</a:t>
            </a:r>
            <a:r>
              <a:rPr lang="cs-CZ" dirty="0" smtClean="0"/>
              <a:t>/jak-na-to/10-rad-jak-</a:t>
            </a:r>
            <a:r>
              <a:rPr lang="cs-CZ" dirty="0" err="1" smtClean="0"/>
              <a:t>nejlepe</a:t>
            </a:r>
            <a:r>
              <a:rPr lang="cs-CZ" dirty="0" smtClean="0"/>
              <a:t>-</a:t>
            </a:r>
            <a:r>
              <a:rPr lang="cs-CZ" dirty="0" err="1" smtClean="0"/>
              <a:t>sbirat</a:t>
            </a:r>
            <a:r>
              <a:rPr lang="cs-CZ" dirty="0" smtClean="0"/>
              <a:t>-houby-2421.aspx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430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784</Words>
  <Application>Microsoft Office PowerPoint</Application>
  <PresentationFormat>Předvádění na obrazovce (4:3)</PresentationFormat>
  <Paragraphs>309</Paragraphs>
  <Slides>40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Motiv systému Office</vt:lpstr>
      <vt:lpstr>Autorem materiálu a všech jeho částí, není-li uvedeno jinak, je Mgr. Veronika Černá.</vt:lpstr>
      <vt:lpstr>Houba – zaokrouhlování čísel na tisíce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12</cp:revision>
  <dcterms:created xsi:type="dcterms:W3CDTF">2012-08-14T21:34:47Z</dcterms:created>
  <dcterms:modified xsi:type="dcterms:W3CDTF">2013-02-12T19:17:44Z</dcterms:modified>
</cp:coreProperties>
</file>