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VY_12_INOVACE_28_Příprava pokrmu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Příprava pokrmu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VY_12_INOVACE_28_Příprava pokrmu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Příprava pokrmu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AB71DE-0DB6-4413-961C-927E6657A37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CEDEC3-64F5-4A24-9AD5-47814CEDCA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49189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</a:t>
            </a:r>
            <a:r>
              <a:rPr lang="cs-CZ" baseline="0" dirty="0" smtClean="0"/>
              <a:t> k rozhovoru se žáky na téma bezpečnost.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CEDEC3-64F5-4A24-9AD5-47814CEDCA5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46432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298449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hangingPunct="0"/>
            <a:r>
              <a:rPr lang="cs-CZ" sz="2400" dirty="0"/>
              <a:t>Materiál je určený pro žáky 2. ročníku, pro výuku </a:t>
            </a:r>
            <a:r>
              <a:rPr lang="cs-CZ" sz="2400" dirty="0" smtClean="0"/>
              <a:t>prvouky.</a:t>
            </a:r>
            <a:endParaRPr lang="cs-CZ" sz="2400" dirty="0"/>
          </a:p>
          <a:p>
            <a:pPr lvl="0" hangingPunct="0"/>
            <a:r>
              <a:rPr lang="cs-CZ" sz="2400" dirty="0"/>
              <a:t>Materiál je zaměřený na čtení textu </a:t>
            </a:r>
            <a:r>
              <a:rPr lang="cs-CZ" sz="2400" dirty="0" smtClean="0"/>
              <a:t>receptů se surovinami, žáci získají informace o přípravě pokrmů a o bezpečnosti při práci v </a:t>
            </a:r>
            <a:r>
              <a:rPr lang="cs-CZ" sz="2400" dirty="0" smtClean="0"/>
              <a:t>kuchyni.</a:t>
            </a:r>
            <a:endParaRPr lang="cs-CZ" sz="2400" dirty="0"/>
          </a:p>
          <a:p>
            <a:pPr lvl="0" hangingPunct="0"/>
            <a:r>
              <a:rPr lang="cs-CZ" sz="2400" dirty="0"/>
              <a:t>Prezentace na interaktivní </a:t>
            </a:r>
            <a:r>
              <a:rPr lang="cs-CZ" sz="2400" dirty="0" smtClean="0"/>
              <a:t>tabuli.</a:t>
            </a:r>
            <a:endParaRPr lang="cs-CZ" sz="2400" dirty="0"/>
          </a:p>
          <a:p>
            <a:pPr lvl="0" hangingPunct="0"/>
            <a:r>
              <a:rPr lang="cs-CZ" sz="2400" dirty="0"/>
              <a:t>Pomůcky: interaktivní pero, </a:t>
            </a:r>
            <a:r>
              <a:rPr lang="cs-CZ" sz="2400" dirty="0" smtClean="0"/>
              <a:t>fixy.</a:t>
            </a:r>
            <a:endParaRPr lang="cs-CZ" sz="2400" dirty="0"/>
          </a:p>
          <a:p>
            <a:pPr lvl="0" hangingPunct="0"/>
            <a:r>
              <a:rPr lang="cs-CZ" sz="2400" dirty="0"/>
              <a:t>Inovace: interaktivní způsob učení, </a:t>
            </a:r>
            <a:r>
              <a:rPr lang="cs-CZ" sz="2400" dirty="0" smtClean="0"/>
              <a:t>čtení receptu bez názvu </a:t>
            </a:r>
            <a:r>
              <a:rPr lang="cs-CZ" sz="2400" dirty="0" smtClean="0"/>
              <a:t>.</a:t>
            </a:r>
            <a:endParaRPr lang="cs-CZ" sz="2400" dirty="0"/>
          </a:p>
          <a:p>
            <a:pPr lvl="0" hangingPunct="0"/>
            <a:r>
              <a:rPr lang="cs-CZ" sz="2400" dirty="0"/>
              <a:t>Metodické pokyny: pozorně čti, </a:t>
            </a:r>
            <a:r>
              <a:rPr lang="cs-CZ" sz="2400" dirty="0" smtClean="0"/>
              <a:t>doplň název, uprav postup, jmenuj kuchyňské potřeby, uvědom si význam zeleniny a </a:t>
            </a:r>
            <a:r>
              <a:rPr lang="cs-CZ" sz="2400" dirty="0" smtClean="0"/>
              <a:t>ovoce.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Zdravá a chutná svačina. Jak ji pojmenuješ?</a:t>
            </a:r>
            <a:endParaRPr lang="cs-CZ" sz="32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Suroviny.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Chléb</a:t>
            </a:r>
          </a:p>
          <a:p>
            <a:r>
              <a:rPr lang="cs-CZ" dirty="0" smtClean="0"/>
              <a:t>Máslo, sýr, lučina</a:t>
            </a:r>
          </a:p>
          <a:p>
            <a:r>
              <a:rPr lang="cs-CZ" dirty="0" smtClean="0"/>
              <a:t>Ředkvičky</a:t>
            </a:r>
          </a:p>
          <a:p>
            <a:r>
              <a:rPr lang="cs-CZ" dirty="0" smtClean="0"/>
              <a:t>Okurky</a:t>
            </a:r>
          </a:p>
          <a:p>
            <a:r>
              <a:rPr lang="cs-CZ" dirty="0" smtClean="0"/>
              <a:t>Paprika</a:t>
            </a:r>
          </a:p>
          <a:p>
            <a:r>
              <a:rPr lang="cs-CZ" dirty="0" smtClean="0"/>
              <a:t>Rajče</a:t>
            </a:r>
          </a:p>
          <a:p>
            <a:r>
              <a:rPr lang="cs-CZ" dirty="0" smtClean="0"/>
              <a:t>(zelenina podle chuti)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Postup.        Oprav.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Podáváme se sklenicí mléka.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Opatrně ji nakrájíme na prkénku.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Nejprve zeleninu důkladně umyjeme.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Nakrájený chléb namažeme máslem nebo sýrem.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Zeleninu poklademe na namazaný chléb.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Nazdobené chleby položíme na talířky.</a:t>
            </a:r>
            <a:endParaRPr lang="cs-CZ" dirty="0"/>
          </a:p>
        </p:txBody>
      </p:sp>
      <p:pic>
        <p:nvPicPr>
          <p:cNvPr id="1026" name="Picture 2" descr="C:\Users\DykovaA\AppData\Local\Microsoft\Windows\Temporary Internet Files\Content.IE5\UQJHOVAV\MP9003878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370587"/>
            <a:ext cx="1525963" cy="1088520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ykovaA\AppData\Local\Microsoft\Windows\Temporary Internet Files\Content.IE5\NXJKU586\MP90017807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301208"/>
            <a:ext cx="2152836" cy="1435224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3067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8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3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  <p:bldP spid="5" grpId="0" build="p" animBg="1"/>
      <p:bldP spid="6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2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………………………………………..(k tomuto receptu se ztratil název, urči ho po přečtení</a:t>
            </a:r>
            <a:r>
              <a:rPr lang="cs-CZ" sz="3200" b="1" dirty="0" smtClean="0"/>
              <a:t>).</a:t>
            </a:r>
            <a:endParaRPr lang="cs-CZ" sz="32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Suroviny a potřeby.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/>
              <a:t>Jahody</a:t>
            </a:r>
          </a:p>
          <a:p>
            <a:r>
              <a:rPr lang="cs-CZ" dirty="0" smtClean="0"/>
              <a:t>Jablka</a:t>
            </a:r>
          </a:p>
          <a:p>
            <a:r>
              <a:rPr lang="cs-CZ" dirty="0" smtClean="0"/>
              <a:t>Třešně</a:t>
            </a:r>
          </a:p>
          <a:p>
            <a:r>
              <a:rPr lang="cs-CZ" dirty="0" smtClean="0"/>
              <a:t>(ovoce podle chuti)</a:t>
            </a:r>
          </a:p>
          <a:p>
            <a:r>
              <a:rPr lang="cs-CZ" dirty="0" smtClean="0"/>
              <a:t>cukr</a:t>
            </a:r>
          </a:p>
          <a:p>
            <a:r>
              <a:rPr lang="cs-CZ" b="1" u="sng" dirty="0" smtClean="0"/>
              <a:t>POTŘEBY</a:t>
            </a:r>
            <a:endParaRPr lang="cs-CZ" dirty="0"/>
          </a:p>
          <a:p>
            <a:r>
              <a:rPr lang="cs-CZ" dirty="0" smtClean="0"/>
              <a:t>Miska </a:t>
            </a:r>
          </a:p>
          <a:p>
            <a:r>
              <a:rPr lang="cs-CZ" dirty="0" smtClean="0"/>
              <a:t>Struhadlo</a:t>
            </a:r>
          </a:p>
          <a:p>
            <a:r>
              <a:rPr lang="cs-CZ" dirty="0" smtClean="0"/>
              <a:t>Kelímky</a:t>
            </a:r>
          </a:p>
          <a:p>
            <a:r>
              <a:rPr lang="cs-CZ" dirty="0" smtClean="0"/>
              <a:t>Loupáček</a:t>
            </a:r>
          </a:p>
          <a:p>
            <a:r>
              <a:rPr lang="cs-CZ" dirty="0" smtClean="0"/>
              <a:t>Nůž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Postup .  Oprav.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Nakonec dáme do mrazáku.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Ovoce umyjeme.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Přidáme cukr a zamícháme.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Oloupeme, pokud máme jablka.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Nastrouháme na struhadle nebo pokrájíme.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Vezmeme kelímky a plníme.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Druhý den si pochutnáme na dřeni.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  <p:pic>
        <p:nvPicPr>
          <p:cNvPr id="2050" name="Picture 2" descr="C:\Users\DykovaA\AppData\Local\Microsoft\Windows\Temporary Internet Files\Content.IE5\NXJKU586\MP9003828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717032"/>
            <a:ext cx="2016224" cy="1440160"/>
          </a:xfrm>
          <a:prstGeom prst="plaqu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8750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build="p" animBg="1"/>
      <p:bldP spid="5" grpId="0" animBg="1"/>
      <p:bldP spid="6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V kuchyni buď opatrný.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/>
              <a:t>Pokud budeš chtít mamince v kuchyni pomáhat nebo ti maminka dovolí, abys sám něco připravil - </a:t>
            </a:r>
            <a:r>
              <a:rPr lang="cs-CZ" sz="2800" b="1" dirty="0" smtClean="0"/>
              <a:t> BUĎ OPATRNÝ!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Co by se ti mohlo přihodit?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Na jaké kuchyňské stroje a přístroje si musíš dát pozor, v čem jsou pro tebe nebezpečné?</a:t>
            </a:r>
            <a:endParaRPr lang="cs-CZ" sz="2800" dirty="0"/>
          </a:p>
        </p:txBody>
      </p:sp>
      <p:pic>
        <p:nvPicPr>
          <p:cNvPr id="3074" name="Picture 2" descr="C:\Users\DykovaA\AppData\Local\Microsoft\Windows\Temporary Internet Files\Content.IE5\CP8PFOAR\MC9001992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852487"/>
            <a:ext cx="1840871" cy="1771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DykovaA\AppData\Local\Microsoft\Windows\Temporary Internet Files\Content.IE5\NXJKU586\MC9001993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2854" y="4445176"/>
            <a:ext cx="2258840" cy="148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DykovaA\AppData\Local\Microsoft\Windows\Temporary Internet Files\Content.IE5\TSYA5CTC\MC9001992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869161"/>
            <a:ext cx="1656784" cy="1781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DykovaA\AppData\Local\Microsoft\Windows\Temporary Internet Files\Content.IE5\UQJHOVAV\MC9003074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62974">
            <a:off x="6720473" y="548680"/>
            <a:ext cx="1831818" cy="526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DykovaA\AppData\Local\Microsoft\Windows\Temporary Internet Files\Content.IE5\NXJKU586\MC90019878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8672" y="2393887"/>
            <a:ext cx="1422903" cy="2070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DykovaA\AppData\Local\Microsoft\Windows\Temporary Internet Files\Content.IE5\AM1I8PN9\MP90038654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73045">
            <a:off x="539552" y="4540921"/>
            <a:ext cx="1368152" cy="1917970"/>
          </a:xfrm>
          <a:prstGeom prst="flowChartDisplay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7579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311</Words>
  <Application>Microsoft Office PowerPoint</Application>
  <PresentationFormat>Předvádění na obrazovce (4:3)</PresentationFormat>
  <Paragraphs>57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Zdravá a chutná svačina. Jak ji pojmenuješ?</vt:lpstr>
      <vt:lpstr>………………………………………..(k tomuto receptu se ztratil název, urči ho po přečtení).</vt:lpstr>
      <vt:lpstr>V kuchyni buď opatrný.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15</cp:revision>
  <dcterms:created xsi:type="dcterms:W3CDTF">2011-08-21T15:31:45Z</dcterms:created>
  <dcterms:modified xsi:type="dcterms:W3CDTF">2012-03-11T21:06:27Z</dcterms:modified>
</cp:coreProperties>
</file>