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  <p:sldId id="299" r:id="rId3"/>
    <p:sldId id="300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38" autoAdjust="0"/>
    <p:restoredTop sz="94660"/>
  </p:normalViewPr>
  <p:slideViewPr>
    <p:cSldViewPr>
      <p:cViewPr>
        <p:scale>
          <a:sx n="75" d="100"/>
          <a:sy n="75" d="100"/>
        </p:scale>
        <p:origin x="-120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Vláček – pamětné násobení a dělení čísly                                               1, 10, 100, 1000 a 10000.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6.3.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0FF2A5-114F-40D0-AE3B-9368EFF86460}" type="presOf" srcId="{D8197B8C-B260-4A16-BDF4-0947B075E274}" destId="{25B08C86-7E15-44DC-BE7F-FFB55DD49D12}" srcOrd="0" destOrd="0" presId="urn:microsoft.com/office/officeart/2005/8/layout/target3"/>
    <dgm:cxn modelId="{91FEAD94-0A4B-4BF0-BD9D-B203937DD65A}" type="presOf" srcId="{D8197B8C-B260-4A16-BDF4-0947B075E274}" destId="{5A5FFA88-C948-4069-8E93-59FA12366E83}" srcOrd="1" destOrd="0" presId="urn:microsoft.com/office/officeart/2005/8/layout/target3"/>
    <dgm:cxn modelId="{D9D038DB-BB6C-4B4C-A927-EEB528CF17CF}" type="presOf" srcId="{7E46725E-13A1-4082-A664-334D30DB29F8}" destId="{B7050CC9-0FC3-4C26-923E-C583681B813F}" srcOrd="0" destOrd="0" presId="urn:microsoft.com/office/officeart/2005/8/layout/target3"/>
    <dgm:cxn modelId="{3CE08D9C-2569-4B8F-B29A-25B44C139F67}" type="presOf" srcId="{757F3AB3-0718-4624-B441-E567A8F0AB56}" destId="{333A1088-737F-45CB-B68E-254E46348037}" srcOrd="0" destOrd="0" presId="urn:microsoft.com/office/officeart/2005/8/layout/target3"/>
    <dgm:cxn modelId="{557889BC-78B3-4D26-9F92-4D238811246D}" type="presOf" srcId="{7E46725E-13A1-4082-A664-334D30DB29F8}" destId="{307B873D-D319-40E7-AEA8-EAE5900FADE7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64B6BC8B-5A91-4A1F-8239-D79327CE26C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05B945B-8561-4192-99EF-35C96D696492}" type="presOf" srcId="{6F0626F1-15CA-49C8-B81F-B6D7E87A87F7}" destId="{3F28FED3-D868-404F-A6DC-8E84E4FB3EF8}" srcOrd="0" destOrd="0" presId="urn:microsoft.com/office/officeart/2005/8/layout/target3"/>
    <dgm:cxn modelId="{69FFF946-525F-464E-8C82-3EA7E5453EBD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D021E5B-C1BB-4D95-8825-6B5B5B947D39}" type="presOf" srcId="{6F0626F1-15CA-49C8-B81F-B6D7E87A87F7}" destId="{E7AA458F-2838-4E86-A843-E9E7E72F0C66}" srcOrd="1" destOrd="0" presId="urn:microsoft.com/office/officeart/2005/8/layout/target3"/>
    <dgm:cxn modelId="{51C108EC-2311-41DC-A1EF-64AA1056F1D3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23C693-1030-435D-B816-FE004DE01CF3}" type="presOf" srcId="{4C35D32F-0EAB-4CD7-82EE-45574DC2A586}" destId="{8BEBB6EC-1DAA-4CAC-8A25-BC0FCBD5DBD5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D8CE5741-2DEC-45FB-8430-EE679EA16F47}" type="presOf" srcId="{B651F6E3-6281-48DB-9319-2AEAFDAE7572}" destId="{6BB5E863-4638-4E1D-BFDE-399D028AC4ED}" srcOrd="1" destOrd="0" presId="urn:microsoft.com/office/officeart/2005/8/layout/target3"/>
    <dgm:cxn modelId="{135EBF2C-6200-464E-8891-91037F3819EE}" type="presOf" srcId="{D1D4F407-5343-4D3F-B5B9-D407B03CAEB4}" destId="{AED2198E-93D5-4001-81B4-73124B309672}" srcOrd="1" destOrd="0" presId="urn:microsoft.com/office/officeart/2005/8/layout/target3"/>
    <dgm:cxn modelId="{2D2BCC30-8A7F-4A8D-9D17-375F0267EE58}" type="presOf" srcId="{D1D4F407-5343-4D3F-B5B9-D407B03CAEB4}" destId="{D005CE8C-CC26-4C3E-AC11-E15060ECD759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3DDEAE16-1A91-437F-8394-C88A56DE440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D36A62-D0B9-4463-8896-3A78D90B12E0}" type="presParOf" srcId="{333A1088-737F-45CB-B68E-254E46348037}" destId="{F5ABB229-8D3B-4694-996A-96F23CF14429}" srcOrd="0" destOrd="0" presId="urn:microsoft.com/office/officeart/2005/8/layout/target3"/>
    <dgm:cxn modelId="{B1EDA0C1-251F-4518-BECD-084895841899}" type="presParOf" srcId="{333A1088-737F-45CB-B68E-254E46348037}" destId="{F41139FD-01EE-4571-8B17-4FB00FC51163}" srcOrd="1" destOrd="0" presId="urn:microsoft.com/office/officeart/2005/8/layout/target3"/>
    <dgm:cxn modelId="{2B870F00-239F-4CCB-B13B-86674029694B}" type="presParOf" srcId="{333A1088-737F-45CB-B68E-254E46348037}" destId="{D005CE8C-CC26-4C3E-AC11-E15060ECD759}" srcOrd="2" destOrd="0" presId="urn:microsoft.com/office/officeart/2005/8/layout/target3"/>
    <dgm:cxn modelId="{259DFA02-1215-4CB6-964A-5E006DA1FAEF}" type="presParOf" srcId="{333A1088-737F-45CB-B68E-254E46348037}" destId="{2C702D82-9B77-49B7-9568-BB8EB47C3372}" srcOrd="3" destOrd="0" presId="urn:microsoft.com/office/officeart/2005/8/layout/target3"/>
    <dgm:cxn modelId="{45F3DA19-C109-44CA-A9B3-C90D5391445C}" type="presParOf" srcId="{333A1088-737F-45CB-B68E-254E46348037}" destId="{A52A0455-90FF-4808-ABD0-F02540D31D5A}" srcOrd="4" destOrd="0" presId="urn:microsoft.com/office/officeart/2005/8/layout/target3"/>
    <dgm:cxn modelId="{87D1866A-B6BC-473F-B5DA-F0C8B69F9517}" type="presParOf" srcId="{333A1088-737F-45CB-B68E-254E46348037}" destId="{6140AFEC-043D-4C43-A2F9-D0F5331DF3A3}" srcOrd="5" destOrd="0" presId="urn:microsoft.com/office/officeart/2005/8/layout/target3"/>
    <dgm:cxn modelId="{DEF130F7-97B0-4B97-A4E2-67A3FE83283C}" type="presParOf" srcId="{333A1088-737F-45CB-B68E-254E46348037}" destId="{9358AC05-5D7D-4327-9F80-1AD486AEA664}" srcOrd="6" destOrd="0" presId="urn:microsoft.com/office/officeart/2005/8/layout/target3"/>
    <dgm:cxn modelId="{56DD5D61-FAD1-4EEE-97FF-DAD17C49E638}" type="presParOf" srcId="{333A1088-737F-45CB-B68E-254E46348037}" destId="{313FC574-E1CD-4FB4-B054-0B805CE0447D}" srcOrd="7" destOrd="0" presId="urn:microsoft.com/office/officeart/2005/8/layout/target3"/>
    <dgm:cxn modelId="{95A51BB5-1D06-47F9-A8E6-83E80F03B5B1}" type="presParOf" srcId="{333A1088-737F-45CB-B68E-254E46348037}" destId="{619D679B-A015-4ECF-8348-D1034C574F40}" srcOrd="8" destOrd="0" presId="urn:microsoft.com/office/officeart/2005/8/layout/target3"/>
    <dgm:cxn modelId="{29E4ED85-BF7C-45DD-A6B3-20BB20ACD841}" type="presParOf" srcId="{333A1088-737F-45CB-B68E-254E46348037}" destId="{322283A8-4A27-4CDA-BAE3-F381106A9174}" srcOrd="9" destOrd="0" presId="urn:microsoft.com/office/officeart/2005/8/layout/target3"/>
    <dgm:cxn modelId="{A67CC916-B17D-4B91-93E7-12BBABA8DF4C}" type="presParOf" srcId="{333A1088-737F-45CB-B68E-254E46348037}" destId="{FFC9F71D-1B4F-4AD9-A4A6-86ADEFC8AF5C}" srcOrd="10" destOrd="0" presId="urn:microsoft.com/office/officeart/2005/8/layout/target3"/>
    <dgm:cxn modelId="{DC135F94-FEE1-405D-BFD7-D106FC565F77}" type="presParOf" srcId="{333A1088-737F-45CB-B68E-254E46348037}" destId="{25B08C86-7E15-44DC-BE7F-FFB55DD49D12}" srcOrd="11" destOrd="0" presId="urn:microsoft.com/office/officeart/2005/8/layout/target3"/>
    <dgm:cxn modelId="{B386BF98-F942-40DD-930E-78ABF7A41112}" type="presParOf" srcId="{333A1088-737F-45CB-B68E-254E46348037}" destId="{76644BE8-9D7C-4C09-B250-3D10AF48CBB7}" srcOrd="12" destOrd="0" presId="urn:microsoft.com/office/officeart/2005/8/layout/target3"/>
    <dgm:cxn modelId="{87DE0D05-BDDA-4775-8CAC-354344030457}" type="presParOf" srcId="{333A1088-737F-45CB-B68E-254E46348037}" destId="{EE85B701-7295-41C0-BA7A-34D3756A2AE6}" srcOrd="13" destOrd="0" presId="urn:microsoft.com/office/officeart/2005/8/layout/target3"/>
    <dgm:cxn modelId="{3EB81EC7-84A5-4320-A56A-264563813E15}" type="presParOf" srcId="{333A1088-737F-45CB-B68E-254E46348037}" destId="{8BEBB6EC-1DAA-4CAC-8A25-BC0FCBD5DBD5}" srcOrd="14" destOrd="0" presId="urn:microsoft.com/office/officeart/2005/8/layout/target3"/>
    <dgm:cxn modelId="{25B1346C-50E0-41A9-AFD6-E0C1F19FD1C8}" type="presParOf" srcId="{333A1088-737F-45CB-B68E-254E46348037}" destId="{41CA92B1-2F09-48D8-ACE4-465CAF918C2C}" srcOrd="15" destOrd="0" presId="urn:microsoft.com/office/officeart/2005/8/layout/target3"/>
    <dgm:cxn modelId="{8797BCD8-437C-45A8-9256-E326729A1F74}" type="presParOf" srcId="{333A1088-737F-45CB-B68E-254E46348037}" destId="{44810F33-5078-4AE9-9C7C-25A884644228}" srcOrd="16" destOrd="0" presId="urn:microsoft.com/office/officeart/2005/8/layout/target3"/>
    <dgm:cxn modelId="{8428A097-9403-42CE-8238-1CA6D141AE94}" type="presParOf" srcId="{333A1088-737F-45CB-B68E-254E46348037}" destId="{B7050CC9-0FC3-4C26-923E-C583681B813F}" srcOrd="17" destOrd="0" presId="urn:microsoft.com/office/officeart/2005/8/layout/target3"/>
    <dgm:cxn modelId="{ACABD7AD-6DA0-47F9-9A9B-8B9FB4E5C728}" type="presParOf" srcId="{333A1088-737F-45CB-B68E-254E46348037}" destId="{FAB7270F-BD54-4209-A1BF-86DD19A2869E}" srcOrd="18" destOrd="0" presId="urn:microsoft.com/office/officeart/2005/8/layout/target3"/>
    <dgm:cxn modelId="{5E199B8C-B905-4F67-8CDA-484A039BD115}" type="presParOf" srcId="{333A1088-737F-45CB-B68E-254E46348037}" destId="{F6A3497E-3B06-4E8A-81CF-A3F38E3BB429}" srcOrd="19" destOrd="0" presId="urn:microsoft.com/office/officeart/2005/8/layout/target3"/>
    <dgm:cxn modelId="{E56F30C8-7409-41A5-9705-B37F1D419817}" type="presParOf" srcId="{333A1088-737F-45CB-B68E-254E46348037}" destId="{3F28FED3-D868-404F-A6DC-8E84E4FB3EF8}" srcOrd="20" destOrd="0" presId="urn:microsoft.com/office/officeart/2005/8/layout/target3"/>
    <dgm:cxn modelId="{E7C506C0-F83F-4F34-ACBD-F5AC7F12E93A}" type="presParOf" srcId="{333A1088-737F-45CB-B68E-254E46348037}" destId="{AED2198E-93D5-4001-81B4-73124B309672}" srcOrd="21" destOrd="0" presId="urn:microsoft.com/office/officeart/2005/8/layout/target3"/>
    <dgm:cxn modelId="{8E0907B6-9863-408B-9329-77C800C110B6}" type="presParOf" srcId="{333A1088-737F-45CB-B68E-254E46348037}" destId="{2BE915AB-18AA-4053-B92C-3BFC9ED204BB}" srcOrd="22" destOrd="0" presId="urn:microsoft.com/office/officeart/2005/8/layout/target3"/>
    <dgm:cxn modelId="{D5B5B359-1185-48C9-B573-FC863CFCCCE6}" type="presParOf" srcId="{333A1088-737F-45CB-B68E-254E46348037}" destId="{6BB5E863-4638-4E1D-BFDE-399D028AC4ED}" srcOrd="23" destOrd="0" presId="urn:microsoft.com/office/officeart/2005/8/layout/target3"/>
    <dgm:cxn modelId="{2425CBBE-6E4B-4D36-9929-8877BA4FD152}" type="presParOf" srcId="{333A1088-737F-45CB-B68E-254E46348037}" destId="{5A5FFA88-C948-4069-8E93-59FA12366E83}" srcOrd="24" destOrd="0" presId="urn:microsoft.com/office/officeart/2005/8/layout/target3"/>
    <dgm:cxn modelId="{A80D83B7-0A1F-481F-A024-6242AF436B86}" type="presParOf" srcId="{333A1088-737F-45CB-B68E-254E46348037}" destId="{890E4F0B-2866-4A3F-A3C7-2A14B1797930}" srcOrd="25" destOrd="0" presId="urn:microsoft.com/office/officeart/2005/8/layout/target3"/>
    <dgm:cxn modelId="{6626C0D7-53F6-4110-80B1-52EA66F06BF9}" type="presParOf" srcId="{333A1088-737F-45CB-B68E-254E46348037}" destId="{307B873D-D319-40E7-AEA8-EAE5900FADE7}" srcOrd="26" destOrd="0" presId="urn:microsoft.com/office/officeart/2005/8/layout/target3"/>
    <dgm:cxn modelId="{2EFBD70E-C7FA-4EAE-AD7A-1E1E1E1ABDAF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Vláček – pamětné násobení a dělení čísly                                               1, 10, 100, 1000 a 10000.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6.3.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389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74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44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376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495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565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13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577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791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894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878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C8CC9B-DB34-4760-8324-4129F0791D5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012CA-42C4-43C0-848D-C352C3F8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73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9" Type="http://schemas.openxmlformats.org/officeDocument/2006/relationships/image" Target="../media/image38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38" Type="http://schemas.openxmlformats.org/officeDocument/2006/relationships/image" Target="../media/image37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41" Type="http://schemas.openxmlformats.org/officeDocument/2006/relationships/image" Target="../media/image40.png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37" Type="http://schemas.openxmlformats.org/officeDocument/2006/relationships/image" Target="../media/image36.gif"/><Relationship Id="rId40" Type="http://schemas.openxmlformats.org/officeDocument/2006/relationships/image" Target="../media/image39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36" Type="http://schemas.openxmlformats.org/officeDocument/2006/relationships/image" Target="../media/image35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4.gi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41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653188114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6351847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856984" cy="16288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Vláček – pamětné násobení                a dělení čísly 1,10,100, 1000  a 10000</a:t>
            </a:r>
            <a:endParaRPr lang="cs-CZ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pamětné násobení a dělení čísly 1, 10, 100, 1000 a 10000.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Pamětné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násobení a dělení čísly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10, 100, 1000                a 10000 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pamětného násobení         a dělení čísly 1, 10, 100, 1000 a 10000.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ke konci hodiny na procvičování pamětného násobení a dělení čísly 1, 10, 100, 1000 a 10000. Žáci se aktivně podíleli na úkolu a vymýšleli formou her další příklady. Dále jsem každému rozdala pracovní list - nevybarvený vláček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852601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0" y="138014"/>
            <a:ext cx="896448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Vláček – pamětné násobení           a dělení čísly 1, 10, 100, 1000 a 10000</a:t>
            </a:r>
            <a:endParaRPr lang="cs-CZ" sz="4400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47813"/>
            <a:ext cx="6696743" cy="4545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770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836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85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70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98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0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3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81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91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72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80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760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762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50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91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37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2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66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86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16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77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44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9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76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67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21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240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81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549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7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39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23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98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14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83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64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92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4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1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57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070" y="4716056"/>
            <a:ext cx="72112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 a 5 růžová                   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a 900 modrá        </a:t>
            </a:r>
          </a:p>
          <a:p>
            <a:r>
              <a:rPr lang="cs-CZ" sz="32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7 zelená                  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700 a 5000 žlutá</a:t>
            </a:r>
          </a:p>
          <a:p>
            <a:r>
              <a:rPr lang="cs-CZ" sz="32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a 30000 oranžová    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6000 a 20000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a 80 červená</a:t>
            </a:r>
          </a:p>
          <a:p>
            <a:endParaRPr lang="cs-CZ" sz="3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56984" cy="4581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856984" cy="458158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856984" cy="458112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5209"/>
            <a:ext cx="8856984" cy="4596338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4413714" y="116632"/>
            <a:ext cx="38972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28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443841"/>
            <a:ext cx="82089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Google.com</a:t>
            </a:r>
            <a:r>
              <a:rPr lang="cs-CZ" dirty="0"/>
              <a:t> [online]. [cit. </a:t>
            </a:r>
            <a:r>
              <a:rPr lang="cs-CZ" dirty="0" smtClean="0"/>
              <a:t>1.3.2012</a:t>
            </a:r>
            <a:r>
              <a:rPr lang="cs-CZ" dirty="0"/>
              <a:t>]. Dostupný na WWW: &lt;http://images.google.com/</a:t>
            </a:r>
            <a:r>
              <a:rPr lang="cs-CZ" dirty="0" err="1"/>
              <a:t>imgres?q</a:t>
            </a:r>
            <a:r>
              <a:rPr lang="cs-CZ" dirty="0"/>
              <a:t>=vl%C3%A1%C4%8Dek&amp;num=10&amp;hl=</a:t>
            </a:r>
            <a:r>
              <a:rPr lang="cs-CZ" dirty="0" err="1"/>
              <a:t>cs&amp;biw</a:t>
            </a:r>
            <a:r>
              <a:rPr lang="cs-CZ" dirty="0"/>
              <a:t>=1068&amp;bih=622&amp;tbm=</a:t>
            </a:r>
            <a:r>
              <a:rPr lang="cs-CZ" dirty="0" err="1"/>
              <a:t>isch&amp;tbnid</a:t>
            </a:r>
            <a:r>
              <a:rPr lang="cs-CZ" dirty="0"/>
              <a:t>=18qUXwNkAwNC8M:&amp;</a:t>
            </a:r>
            <a:r>
              <a:rPr lang="cs-CZ" dirty="0" err="1"/>
              <a:t>imgrefurl</a:t>
            </a:r>
            <a:r>
              <a:rPr lang="cs-CZ" dirty="0"/>
              <a:t>=http://www.caorbita.cz/</a:t>
            </a:r>
            <a:r>
              <a:rPr lang="cs-CZ" dirty="0" err="1"/>
              <a:t>clanky</a:t>
            </a:r>
            <a:r>
              <a:rPr lang="cs-CZ" dirty="0"/>
              <a:t>/</a:t>
            </a:r>
            <a:r>
              <a:rPr lang="cs-CZ" dirty="0" err="1"/>
              <a:t>velke-karlovice-solan.html&amp;docid</a:t>
            </a:r>
            <a:r>
              <a:rPr lang="cs-CZ" dirty="0"/>
              <a:t>=-bVkE-L6DYNz3M&amp;imgurl=http://www.caorbita.cz/</a:t>
            </a:r>
            <a:r>
              <a:rPr lang="cs-CZ" dirty="0" err="1"/>
              <a:t>img</a:t>
            </a:r>
            <a:r>
              <a:rPr lang="cs-CZ" dirty="0"/>
              <a:t>/</a:t>
            </a:r>
            <a:r>
              <a:rPr lang="cs-CZ" dirty="0" err="1"/>
              <a:t>clanky</a:t>
            </a:r>
            <a:r>
              <a:rPr lang="cs-CZ" dirty="0"/>
              <a:t>/</a:t>
            </a:r>
            <a:r>
              <a:rPr lang="cs-CZ" dirty="0" err="1"/>
              <a:t>vlacek.jpg&amp;w</a:t>
            </a:r>
            <a:r>
              <a:rPr lang="cs-CZ" dirty="0"/>
              <a:t>=527&amp;h=395&amp;ei=0B4lUKanKsnTtAam0IGABw&amp;zoom=1&amp;iact=</a:t>
            </a:r>
            <a:r>
              <a:rPr lang="cs-CZ" dirty="0" err="1"/>
              <a:t>hc&amp;vpx</a:t>
            </a:r>
            <a:r>
              <a:rPr lang="cs-CZ" dirty="0"/>
              <a:t>=768&amp;vpy=178&amp;dur=1554&amp;hovh=194&amp;hovw=259&amp;tx=242&amp;ty=125&amp;sig=115857355695673544385&amp;page=1&amp;tbnh=120&amp;tbnw=163&amp;start=0&amp;ndsp=15&amp;ved=1t:429,r:4,s:0,i:125&gt;. </a:t>
            </a:r>
          </a:p>
        </p:txBody>
      </p:sp>
    </p:spTree>
    <p:extLst>
      <p:ext uri="{BB962C8B-B14F-4D97-AF65-F5344CB8AC3E}">
        <p14:creationId xmlns:p14="http://schemas.microsoft.com/office/powerpoint/2010/main" val="242558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1337</Words>
  <Application>Microsoft Office PowerPoint</Application>
  <PresentationFormat>Předvádění na obrazovce (4:3)</PresentationFormat>
  <Paragraphs>172</Paragraphs>
  <Slides>42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Autorem materiálu a všech jeho částí, není-li uvedeno jinak, je Mgr. Veronika Černá.</vt:lpstr>
      <vt:lpstr>Vláček – pamětné násobení                a dělení čísly 1,10,100, 1000  a 10000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10</cp:revision>
  <dcterms:created xsi:type="dcterms:W3CDTF">2012-08-10T13:26:41Z</dcterms:created>
  <dcterms:modified xsi:type="dcterms:W3CDTF">2012-08-23T10:37:32Z</dcterms:modified>
</cp:coreProperties>
</file>