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09" r:id="rId2"/>
    <p:sldId id="310" r:id="rId3"/>
    <p:sldId id="311" r:id="rId4"/>
    <p:sldId id="268" r:id="rId5"/>
    <p:sldId id="317" r:id="rId6"/>
    <p:sldId id="318" r:id="rId7"/>
    <p:sldId id="319" r:id="rId8"/>
    <p:sldId id="320" r:id="rId9"/>
    <p:sldId id="321" r:id="rId10"/>
    <p:sldId id="322" r:id="rId11"/>
    <p:sldId id="323" r:id="rId12"/>
    <p:sldId id="324" r:id="rId13"/>
    <p:sldId id="325" r:id="rId14"/>
    <p:sldId id="326" r:id="rId15"/>
    <p:sldId id="327" r:id="rId16"/>
    <p:sldId id="328" r:id="rId17"/>
    <p:sldId id="329" r:id="rId18"/>
    <p:sldId id="330" r:id="rId19"/>
    <p:sldId id="331" r:id="rId20"/>
    <p:sldId id="332" r:id="rId21"/>
    <p:sldId id="333" r:id="rId22"/>
    <p:sldId id="334" r:id="rId23"/>
    <p:sldId id="335" r:id="rId24"/>
    <p:sldId id="336" r:id="rId25"/>
    <p:sldId id="337" r:id="rId26"/>
    <p:sldId id="338" r:id="rId27"/>
    <p:sldId id="339" r:id="rId28"/>
    <p:sldId id="340" r:id="rId29"/>
    <p:sldId id="341" r:id="rId30"/>
    <p:sldId id="342" r:id="rId31"/>
    <p:sldId id="343" r:id="rId32"/>
    <p:sldId id="344" r:id="rId33"/>
    <p:sldId id="345" r:id="rId34"/>
    <p:sldId id="346" r:id="rId35"/>
    <p:sldId id="347" r:id="rId36"/>
    <p:sldId id="348" r:id="rId37"/>
    <p:sldId id="349" r:id="rId38"/>
    <p:sldId id="350" r:id="rId39"/>
    <p:sldId id="351" r:id="rId40"/>
    <p:sldId id="352" r:id="rId41"/>
    <p:sldId id="353" r:id="rId42"/>
    <p:sldId id="354" r:id="rId43"/>
    <p:sldId id="314" r:id="rId4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CC"/>
    <a:srgbClr val="FF3300"/>
    <a:srgbClr val="FF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342" autoAdjust="0"/>
    <p:restoredTop sz="94660"/>
  </p:normalViewPr>
  <p:slideViewPr>
    <p:cSldViewPr>
      <p:cViewPr>
        <p:scale>
          <a:sx n="75" d="100"/>
          <a:sy n="75" d="100"/>
        </p:scale>
        <p:origin x="-1158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4">
  <dgm:title val=""/>
  <dgm:desc val=""/>
  <dgm:catLst>
    <dgm:cat type="accent6" pri="11400"/>
  </dgm:catLst>
  <dgm:styleLbl name="node0">
    <dgm:fillClrLst meth="cycle">
      <a:schemeClr val="accent6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6">
        <a:shade val="50000"/>
      </a:schemeClr>
      <a:schemeClr val="accent6">
        <a:tint val="55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/>
    <dgm:txEffectClrLst/>
  </dgm:styleLbl>
  <dgm:styleLbl name="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6">
        <a:shade val="80000"/>
        <a:alpha val="5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55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4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</a:t>
          </a:r>
          <a:r>
            <a:rPr lang="cs-CZ" sz="2000" smtClean="0">
              <a:latin typeface="Times New Roman" pitchFamily="18" charset="0"/>
              <a:cs typeface="Times New Roman" pitchFamily="18" charset="0"/>
            </a:rPr>
            <a:t>: </a:t>
          </a:r>
          <a:r>
            <a:rPr lang="cs-CZ" sz="2000" smtClean="0">
              <a:latin typeface="Times New Roman" pitchFamily="18" charset="0"/>
              <a:cs typeface="Times New Roman" pitchFamily="18" charset="0"/>
            </a:rPr>
            <a:t>VY_32_INOVACE_12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Kytička – pamětné sčítání a odčítání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VÝUCE: 12.3. 2012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</dgm:pt>
    <dgm:pt modelId="{6058EC33-B37A-4AB4-9973-53234093D856}" type="sibTrans" cxnId="{5643D4E4-B7D1-4958-8C0D-5D1ECE2C1017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540B18C-3839-4A40-91AD-1EF2F292E7CD}" type="presOf" srcId="{D1B46980-6531-4606-95E6-44980827E919}" destId="{6140AFEC-043D-4C43-A2F9-D0F5331DF3A3}" srcOrd="0" destOrd="0" presId="urn:microsoft.com/office/officeart/2005/8/layout/target3"/>
    <dgm:cxn modelId="{F35C4732-E282-4560-93DA-7E3E360E6967}" type="presOf" srcId="{757F3AB3-0718-4624-B441-E567A8F0AB56}" destId="{333A1088-737F-45CB-B68E-254E46348037}" srcOrd="0" destOrd="0" presId="urn:microsoft.com/office/officeart/2005/8/layout/target3"/>
    <dgm:cxn modelId="{1F604F40-BAEC-4B72-AC62-9166FAB58DE6}" type="presOf" srcId="{B651F6E3-6281-48DB-9319-2AEAFDAE7572}" destId="{6BB5E863-4638-4E1D-BFDE-399D028AC4ED}" srcOrd="1" destOrd="0" presId="urn:microsoft.com/office/officeart/2005/8/layout/target3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CA324D20-0045-437A-9265-AC52E46D67A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919FCB6-D6C6-4E7E-B125-BB3917AE3DA3}" type="presOf" srcId="{7E46725E-13A1-4082-A664-334D30DB29F8}" destId="{307B873D-D319-40E7-AEA8-EAE5900FADE7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74DF629-DF98-4B4F-AABF-529022FB266B}" type="presOf" srcId="{B651F6E3-6281-48DB-9319-2AEAFDAE7572}" destId="{619D679B-A015-4ECF-8348-D1034C574F40}" srcOrd="0" destOrd="0" presId="urn:microsoft.com/office/officeart/2005/8/layout/target3"/>
    <dgm:cxn modelId="{22E7FEA4-5FEC-4400-9064-557BDC66058A}" type="presOf" srcId="{D1D4F407-5343-4D3F-B5B9-D407B03CAEB4}" destId="{D005CE8C-CC26-4C3E-AC11-E15060ECD759}" srcOrd="0" destOrd="0" presId="urn:microsoft.com/office/officeart/2005/8/layout/target3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0957F55C-C748-40E6-8E4A-3C246963C246}" type="presOf" srcId="{D8197B8C-B260-4A16-BDF4-0947B075E274}" destId="{5A5FFA88-C948-4069-8E93-59FA12366E83}" srcOrd="1" destOrd="0" presId="urn:microsoft.com/office/officeart/2005/8/layout/target3"/>
    <dgm:cxn modelId="{4CFD39AF-9C8A-4285-9857-E4A3D04661C4}" type="presOf" srcId="{4C35D32F-0EAB-4CD7-82EE-45574DC2A586}" destId="{8BEBB6EC-1DAA-4CAC-8A25-BC0FCBD5DBD5}" srcOrd="0" destOrd="0" presId="urn:microsoft.com/office/officeart/2005/8/layout/target3"/>
    <dgm:cxn modelId="{28089A25-19A9-4061-A2C6-7D229397744D}" type="presOf" srcId="{D1B46980-6531-4606-95E6-44980827E919}" destId="{2BE915AB-18AA-4053-B92C-3BFC9ED204BB}" srcOrd="1" destOrd="0" presId="urn:microsoft.com/office/officeart/2005/8/layout/target3"/>
    <dgm:cxn modelId="{AD1846DA-5DB5-46A4-A6FF-3430F62DC937}" type="presOf" srcId="{D1D4F407-5343-4D3F-B5B9-D407B03CAEB4}" destId="{AED2198E-93D5-4001-81B4-73124B309672}" srcOrd="1" destOrd="0" presId="urn:microsoft.com/office/officeart/2005/8/layout/target3"/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6F89D639-F188-46CE-AD66-AD83C689CC96}" type="presOf" srcId="{6F0626F1-15CA-49C8-B81F-B6D7E87A87F7}" destId="{E7AA458F-2838-4E86-A843-E9E7E72F0C66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87A6F90-6A4A-418D-934B-8B4AF13C2DDA}" type="presOf" srcId="{D8197B8C-B260-4A16-BDF4-0947B075E274}" destId="{25B08C86-7E15-44DC-BE7F-FFB55DD49D12}" srcOrd="0" destOrd="0" presId="urn:microsoft.com/office/officeart/2005/8/layout/target3"/>
    <dgm:cxn modelId="{1EA8659A-07F5-4054-8AAF-8895CC7068A4}" type="presOf" srcId="{6F0626F1-15CA-49C8-B81F-B6D7E87A87F7}" destId="{3F28FED3-D868-404F-A6DC-8E84E4FB3EF8}" srcOrd="0" destOrd="0" presId="urn:microsoft.com/office/officeart/2005/8/layout/target3"/>
    <dgm:cxn modelId="{87BF7916-E343-4473-9E6E-B560D849229C}" type="presOf" srcId="{7E46725E-13A1-4082-A664-334D30DB29F8}" destId="{B7050CC9-0FC3-4C26-923E-C583681B813F}" srcOrd="0" destOrd="0" presId="urn:microsoft.com/office/officeart/2005/8/layout/target3"/>
    <dgm:cxn modelId="{D6C16687-8EDC-4E93-AE31-FC085AE0A102}" type="presParOf" srcId="{333A1088-737F-45CB-B68E-254E46348037}" destId="{F5ABB229-8D3B-4694-996A-96F23CF14429}" srcOrd="0" destOrd="0" presId="urn:microsoft.com/office/officeart/2005/8/layout/target3"/>
    <dgm:cxn modelId="{37D3257F-4234-4AC8-BBE6-D8B0A860B953}" type="presParOf" srcId="{333A1088-737F-45CB-B68E-254E46348037}" destId="{F41139FD-01EE-4571-8B17-4FB00FC51163}" srcOrd="1" destOrd="0" presId="urn:microsoft.com/office/officeart/2005/8/layout/target3"/>
    <dgm:cxn modelId="{C0F694F2-6870-4EF6-8487-E65E25041DA6}" type="presParOf" srcId="{333A1088-737F-45CB-B68E-254E46348037}" destId="{D005CE8C-CC26-4C3E-AC11-E15060ECD759}" srcOrd="2" destOrd="0" presId="urn:microsoft.com/office/officeart/2005/8/layout/target3"/>
    <dgm:cxn modelId="{F84D9686-6AD2-4BCC-8D79-2662B63604C0}" type="presParOf" srcId="{333A1088-737F-45CB-B68E-254E46348037}" destId="{2C702D82-9B77-49B7-9568-BB8EB47C3372}" srcOrd="3" destOrd="0" presId="urn:microsoft.com/office/officeart/2005/8/layout/target3"/>
    <dgm:cxn modelId="{DC34F418-555F-4768-BAD5-C36BAD03C4CB}" type="presParOf" srcId="{333A1088-737F-45CB-B68E-254E46348037}" destId="{A52A0455-90FF-4808-ABD0-F02540D31D5A}" srcOrd="4" destOrd="0" presId="urn:microsoft.com/office/officeart/2005/8/layout/target3"/>
    <dgm:cxn modelId="{B0C04108-AE0F-4471-876D-3F284438F423}" type="presParOf" srcId="{333A1088-737F-45CB-B68E-254E46348037}" destId="{6140AFEC-043D-4C43-A2F9-D0F5331DF3A3}" srcOrd="5" destOrd="0" presId="urn:microsoft.com/office/officeart/2005/8/layout/target3"/>
    <dgm:cxn modelId="{28E0EFA4-C0A1-4587-BC90-E7EBCF744043}" type="presParOf" srcId="{333A1088-737F-45CB-B68E-254E46348037}" destId="{9358AC05-5D7D-4327-9F80-1AD486AEA664}" srcOrd="6" destOrd="0" presId="urn:microsoft.com/office/officeart/2005/8/layout/target3"/>
    <dgm:cxn modelId="{9AF48AB4-EBC1-45F6-BBE1-C6EEC4A49329}" type="presParOf" srcId="{333A1088-737F-45CB-B68E-254E46348037}" destId="{313FC574-E1CD-4FB4-B054-0B805CE0447D}" srcOrd="7" destOrd="0" presId="urn:microsoft.com/office/officeart/2005/8/layout/target3"/>
    <dgm:cxn modelId="{2480FE05-8D56-48BD-AE86-13EFF3E7E91B}" type="presParOf" srcId="{333A1088-737F-45CB-B68E-254E46348037}" destId="{619D679B-A015-4ECF-8348-D1034C574F40}" srcOrd="8" destOrd="0" presId="urn:microsoft.com/office/officeart/2005/8/layout/target3"/>
    <dgm:cxn modelId="{9692196F-777E-4FAE-9BC9-1F1A3E69B773}" type="presParOf" srcId="{333A1088-737F-45CB-B68E-254E46348037}" destId="{322283A8-4A27-4CDA-BAE3-F381106A9174}" srcOrd="9" destOrd="0" presId="urn:microsoft.com/office/officeart/2005/8/layout/target3"/>
    <dgm:cxn modelId="{DDB57B3E-00B5-4E40-A32C-3E09DFD065F0}" type="presParOf" srcId="{333A1088-737F-45CB-B68E-254E46348037}" destId="{FFC9F71D-1B4F-4AD9-A4A6-86ADEFC8AF5C}" srcOrd="10" destOrd="0" presId="urn:microsoft.com/office/officeart/2005/8/layout/target3"/>
    <dgm:cxn modelId="{738F2C0E-96D1-426B-B193-49FAFDE3466B}" type="presParOf" srcId="{333A1088-737F-45CB-B68E-254E46348037}" destId="{25B08C86-7E15-44DC-BE7F-FFB55DD49D12}" srcOrd="11" destOrd="0" presId="urn:microsoft.com/office/officeart/2005/8/layout/target3"/>
    <dgm:cxn modelId="{AD88837B-4A98-4DCD-AFA2-D53226958BC0}" type="presParOf" srcId="{333A1088-737F-45CB-B68E-254E46348037}" destId="{76644BE8-9D7C-4C09-B250-3D10AF48CBB7}" srcOrd="12" destOrd="0" presId="urn:microsoft.com/office/officeart/2005/8/layout/target3"/>
    <dgm:cxn modelId="{F10F9060-94BB-4390-805C-A1123B79BE8F}" type="presParOf" srcId="{333A1088-737F-45CB-B68E-254E46348037}" destId="{EE85B701-7295-41C0-BA7A-34D3756A2AE6}" srcOrd="13" destOrd="0" presId="urn:microsoft.com/office/officeart/2005/8/layout/target3"/>
    <dgm:cxn modelId="{67E9D63A-7A70-4EF4-8F21-729B3F1DD53F}" type="presParOf" srcId="{333A1088-737F-45CB-B68E-254E46348037}" destId="{8BEBB6EC-1DAA-4CAC-8A25-BC0FCBD5DBD5}" srcOrd="14" destOrd="0" presId="urn:microsoft.com/office/officeart/2005/8/layout/target3"/>
    <dgm:cxn modelId="{A2CE47E5-66A7-495E-8833-6A0DCA7121EE}" type="presParOf" srcId="{333A1088-737F-45CB-B68E-254E46348037}" destId="{41CA92B1-2F09-48D8-ACE4-465CAF918C2C}" srcOrd="15" destOrd="0" presId="urn:microsoft.com/office/officeart/2005/8/layout/target3"/>
    <dgm:cxn modelId="{7E57F9AF-68C1-4843-8329-A2CD512D15E5}" type="presParOf" srcId="{333A1088-737F-45CB-B68E-254E46348037}" destId="{44810F33-5078-4AE9-9C7C-25A884644228}" srcOrd="16" destOrd="0" presId="urn:microsoft.com/office/officeart/2005/8/layout/target3"/>
    <dgm:cxn modelId="{9422CCEB-E35F-4FCF-9385-BC3E2878D1D6}" type="presParOf" srcId="{333A1088-737F-45CB-B68E-254E46348037}" destId="{B7050CC9-0FC3-4C26-923E-C583681B813F}" srcOrd="17" destOrd="0" presId="urn:microsoft.com/office/officeart/2005/8/layout/target3"/>
    <dgm:cxn modelId="{E7EC4134-FD64-466F-9242-DF3551E9A942}" type="presParOf" srcId="{333A1088-737F-45CB-B68E-254E46348037}" destId="{FAB7270F-BD54-4209-A1BF-86DD19A2869E}" srcOrd="18" destOrd="0" presId="urn:microsoft.com/office/officeart/2005/8/layout/target3"/>
    <dgm:cxn modelId="{8398B8CE-5AA3-4042-B919-AED2BBF01E71}" type="presParOf" srcId="{333A1088-737F-45CB-B68E-254E46348037}" destId="{F6A3497E-3B06-4E8A-81CF-A3F38E3BB429}" srcOrd="19" destOrd="0" presId="urn:microsoft.com/office/officeart/2005/8/layout/target3"/>
    <dgm:cxn modelId="{5ADA7F44-C363-4F23-84C1-572B01593D85}" type="presParOf" srcId="{333A1088-737F-45CB-B68E-254E46348037}" destId="{3F28FED3-D868-404F-A6DC-8E84E4FB3EF8}" srcOrd="20" destOrd="0" presId="urn:microsoft.com/office/officeart/2005/8/layout/target3"/>
    <dgm:cxn modelId="{9E74909C-8655-4218-BF33-B51D629FE45A}" type="presParOf" srcId="{333A1088-737F-45CB-B68E-254E46348037}" destId="{AED2198E-93D5-4001-81B4-73124B309672}" srcOrd="21" destOrd="0" presId="urn:microsoft.com/office/officeart/2005/8/layout/target3"/>
    <dgm:cxn modelId="{163ECDC4-63E3-43CF-8A1B-80F14EF2B1FB}" type="presParOf" srcId="{333A1088-737F-45CB-B68E-254E46348037}" destId="{2BE915AB-18AA-4053-B92C-3BFC9ED204BB}" srcOrd="22" destOrd="0" presId="urn:microsoft.com/office/officeart/2005/8/layout/target3"/>
    <dgm:cxn modelId="{29FF5C03-AF09-4F48-98F7-926DCEF636FC}" type="presParOf" srcId="{333A1088-737F-45CB-B68E-254E46348037}" destId="{6BB5E863-4638-4E1D-BFDE-399D028AC4ED}" srcOrd="23" destOrd="0" presId="urn:microsoft.com/office/officeart/2005/8/layout/target3"/>
    <dgm:cxn modelId="{AF6A339E-FB98-47AE-BBD8-A15B1EB30E27}" type="presParOf" srcId="{333A1088-737F-45CB-B68E-254E46348037}" destId="{5A5FFA88-C948-4069-8E93-59FA12366E83}" srcOrd="24" destOrd="0" presId="urn:microsoft.com/office/officeart/2005/8/layout/target3"/>
    <dgm:cxn modelId="{E3A3307D-AC8D-4698-BD72-F1677B9506D6}" type="presParOf" srcId="{333A1088-737F-45CB-B68E-254E46348037}" destId="{890E4F0B-2866-4A3F-A3C7-2A14B1797930}" srcOrd="25" destOrd="0" presId="urn:microsoft.com/office/officeart/2005/8/layout/target3"/>
    <dgm:cxn modelId="{9CA049CC-3C78-4F0F-97AA-F0D3A47C9BB4}" type="presParOf" srcId="{333A1088-737F-45CB-B68E-254E46348037}" destId="{307B873D-D319-40E7-AEA8-EAE5900FADE7}" srcOrd="26" destOrd="0" presId="urn:microsoft.com/office/officeart/2005/8/layout/target3"/>
    <dgm:cxn modelId="{9FABBBA4-7689-4936-9FEF-A5C3F672A253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shade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shade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shade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48259" y="464346"/>
          <a:ext cx="3946950" cy="39469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shade val="50000"/>
                <a:hueOff val="-131913"/>
                <a:satOff val="8794"/>
                <a:lumOff val="11481"/>
                <a:alphaOff val="0"/>
                <a:shade val="51000"/>
                <a:satMod val="130000"/>
              </a:schemeClr>
            </a:gs>
            <a:gs pos="80000">
              <a:schemeClr val="accent6">
                <a:shade val="50000"/>
                <a:hueOff val="-131913"/>
                <a:satOff val="8794"/>
                <a:lumOff val="11481"/>
                <a:alphaOff val="0"/>
                <a:shade val="93000"/>
                <a:satMod val="130000"/>
              </a:schemeClr>
            </a:gs>
            <a:gs pos="100000">
              <a:schemeClr val="accent6">
                <a:shade val="50000"/>
                <a:hueOff val="-131913"/>
                <a:satOff val="8794"/>
                <a:lumOff val="11481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shade val="50000"/>
              <a:hueOff val="-131913"/>
              <a:satOff val="8794"/>
              <a:lumOff val="11481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shade val="50000"/>
                <a:hueOff val="-263825"/>
                <a:satOff val="17589"/>
                <a:lumOff val="22963"/>
                <a:alphaOff val="0"/>
                <a:shade val="51000"/>
                <a:satMod val="130000"/>
              </a:schemeClr>
            </a:gs>
            <a:gs pos="80000">
              <a:schemeClr val="accent6">
                <a:shade val="50000"/>
                <a:hueOff val="-263825"/>
                <a:satOff val="17589"/>
                <a:lumOff val="22963"/>
                <a:alphaOff val="0"/>
                <a:shade val="93000"/>
                <a:satMod val="130000"/>
              </a:schemeClr>
            </a:gs>
            <a:gs pos="100000">
              <a:schemeClr val="accent6">
                <a:shade val="50000"/>
                <a:hueOff val="-263825"/>
                <a:satOff val="17589"/>
                <a:lumOff val="2296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shade val="50000"/>
              <a:hueOff val="-263825"/>
              <a:satOff val="17589"/>
              <a:lumOff val="22963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</a:t>
          </a:r>
          <a:r>
            <a:rPr lang="cs-CZ" sz="2000" kern="1200" smtClean="0">
              <a:latin typeface="Times New Roman" pitchFamily="18" charset="0"/>
              <a:cs typeface="Times New Roman" pitchFamily="18" charset="0"/>
            </a:rPr>
            <a:t>: </a:t>
          </a:r>
          <a:r>
            <a:rPr lang="cs-CZ" sz="2000" kern="1200" smtClean="0">
              <a:latin typeface="Times New Roman" pitchFamily="18" charset="0"/>
              <a:cs typeface="Times New Roman" pitchFamily="18" charset="0"/>
            </a:rPr>
            <a:t>VY_32_INOVACE_12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shade val="50000"/>
                <a:hueOff val="-395738"/>
                <a:satOff val="26383"/>
                <a:lumOff val="34444"/>
                <a:alphaOff val="0"/>
                <a:shade val="51000"/>
                <a:satMod val="130000"/>
              </a:schemeClr>
            </a:gs>
            <a:gs pos="80000">
              <a:schemeClr val="accent6">
                <a:shade val="50000"/>
                <a:hueOff val="-395738"/>
                <a:satOff val="26383"/>
                <a:lumOff val="34444"/>
                <a:alphaOff val="0"/>
                <a:shade val="93000"/>
                <a:satMod val="130000"/>
              </a:schemeClr>
            </a:gs>
            <a:gs pos="100000">
              <a:schemeClr val="accent6">
                <a:shade val="50000"/>
                <a:hueOff val="-395738"/>
                <a:satOff val="26383"/>
                <a:lumOff val="3444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321735" y="1393038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shade val="50000"/>
              <a:hueOff val="-395738"/>
              <a:satOff val="26383"/>
              <a:lumOff val="34444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Kytička – pamětné sčítání a odčítání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393038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shade val="50000"/>
                <a:hueOff val="-395738"/>
                <a:satOff val="26383"/>
                <a:lumOff val="34444"/>
                <a:alphaOff val="0"/>
                <a:shade val="51000"/>
                <a:satMod val="130000"/>
              </a:schemeClr>
            </a:gs>
            <a:gs pos="80000">
              <a:schemeClr val="accent6">
                <a:shade val="50000"/>
                <a:hueOff val="-395738"/>
                <a:satOff val="26383"/>
                <a:lumOff val="34444"/>
                <a:alphaOff val="0"/>
                <a:shade val="93000"/>
                <a:satMod val="130000"/>
              </a:schemeClr>
            </a:gs>
            <a:gs pos="100000">
              <a:schemeClr val="accent6">
                <a:shade val="50000"/>
                <a:hueOff val="-395738"/>
                <a:satOff val="26383"/>
                <a:lumOff val="3444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shade val="50000"/>
              <a:hueOff val="-395738"/>
              <a:satOff val="26383"/>
              <a:lumOff val="34444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shade val="50000"/>
                <a:hueOff val="-263825"/>
                <a:satOff val="17589"/>
                <a:lumOff val="22963"/>
                <a:alphaOff val="0"/>
                <a:shade val="51000"/>
                <a:satMod val="130000"/>
              </a:schemeClr>
            </a:gs>
            <a:gs pos="80000">
              <a:schemeClr val="accent6">
                <a:shade val="50000"/>
                <a:hueOff val="-263825"/>
                <a:satOff val="17589"/>
                <a:lumOff val="22963"/>
                <a:alphaOff val="0"/>
                <a:shade val="93000"/>
                <a:satMod val="130000"/>
              </a:schemeClr>
            </a:gs>
            <a:gs pos="100000">
              <a:schemeClr val="accent6">
                <a:shade val="50000"/>
                <a:hueOff val="-263825"/>
                <a:satOff val="17589"/>
                <a:lumOff val="2296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shade val="50000"/>
              <a:hueOff val="-263825"/>
              <a:satOff val="17589"/>
              <a:lumOff val="22963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shade val="50000"/>
                <a:hueOff val="-131913"/>
                <a:satOff val="8794"/>
                <a:lumOff val="11481"/>
                <a:alphaOff val="0"/>
                <a:shade val="51000"/>
                <a:satMod val="130000"/>
              </a:schemeClr>
            </a:gs>
            <a:gs pos="80000">
              <a:schemeClr val="accent6">
                <a:shade val="50000"/>
                <a:hueOff val="-131913"/>
                <a:satOff val="8794"/>
                <a:lumOff val="11481"/>
                <a:alphaOff val="0"/>
                <a:shade val="93000"/>
                <a:satMod val="130000"/>
              </a:schemeClr>
            </a:gs>
            <a:gs pos="100000">
              <a:schemeClr val="accent6">
                <a:shade val="50000"/>
                <a:hueOff val="-131913"/>
                <a:satOff val="8794"/>
                <a:lumOff val="11481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shade val="50000"/>
              <a:hueOff val="-131913"/>
              <a:satOff val="8794"/>
              <a:lumOff val="11481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VÝUCE: 12.3. 2012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E82AC7-BE21-41F6-A5A6-330C55A7302D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C1D04-2895-46E2-BC92-BEA0C95DC7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7566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E82AC7-BE21-41F6-A5A6-330C55A7302D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C1D04-2895-46E2-BC92-BEA0C95DC7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21617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E82AC7-BE21-41F6-A5A6-330C55A7302D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C1D04-2895-46E2-BC92-BEA0C95DC7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29762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E82AC7-BE21-41F6-A5A6-330C55A7302D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C1D04-2895-46E2-BC92-BEA0C95DC7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42922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E82AC7-BE21-41F6-A5A6-330C55A7302D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C1D04-2895-46E2-BC92-BEA0C95DC7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68442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E82AC7-BE21-41F6-A5A6-330C55A7302D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C1D04-2895-46E2-BC92-BEA0C95DC7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77119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E82AC7-BE21-41F6-A5A6-330C55A7302D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C1D04-2895-46E2-BC92-BEA0C95DC7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0198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E82AC7-BE21-41F6-A5A6-330C55A7302D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C1D04-2895-46E2-BC92-BEA0C95DC7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27437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E82AC7-BE21-41F6-A5A6-330C55A7302D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C1D04-2895-46E2-BC92-BEA0C95DC7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05823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E82AC7-BE21-41F6-A5A6-330C55A7302D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C1D04-2895-46E2-BC92-BEA0C95DC7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84819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E82AC7-BE21-41F6-A5A6-330C55A7302D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C1D04-2895-46E2-BC92-BEA0C95DC7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63620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E82AC7-BE21-41F6-A5A6-330C55A7302D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9C1D04-2895-46E2-BC92-BEA0C95DC7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05069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4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34" Type="http://schemas.openxmlformats.org/officeDocument/2006/relationships/image" Target="../media/image35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4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34" Type="http://schemas.openxmlformats.org/officeDocument/2006/relationships/image" Target="../media/image35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4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Relationship Id="rId35" Type="http://schemas.openxmlformats.org/officeDocument/2006/relationships/image" Target="../media/image36.gif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34" Type="http://schemas.openxmlformats.org/officeDocument/2006/relationships/image" Target="../media/image35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4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36" Type="http://schemas.openxmlformats.org/officeDocument/2006/relationships/image" Target="../media/image37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Relationship Id="rId35" Type="http://schemas.openxmlformats.org/officeDocument/2006/relationships/image" Target="../media/image36.gif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34" Type="http://schemas.openxmlformats.org/officeDocument/2006/relationships/image" Target="../media/image35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4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37" Type="http://schemas.openxmlformats.org/officeDocument/2006/relationships/image" Target="../media/image38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36" Type="http://schemas.openxmlformats.org/officeDocument/2006/relationships/image" Target="../media/image37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Relationship Id="rId35" Type="http://schemas.openxmlformats.org/officeDocument/2006/relationships/image" Target="../media/image36.gif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gif"/><Relationship Id="rId13" Type="http://schemas.openxmlformats.org/officeDocument/2006/relationships/image" Target="../media/image12.gif"/><Relationship Id="rId18" Type="http://schemas.openxmlformats.org/officeDocument/2006/relationships/image" Target="../media/image17.gif"/><Relationship Id="rId26" Type="http://schemas.openxmlformats.org/officeDocument/2006/relationships/image" Target="../media/image25.gif"/><Relationship Id="rId39" Type="http://schemas.openxmlformats.org/officeDocument/2006/relationships/image" Target="../media/image38.gif"/><Relationship Id="rId3" Type="http://schemas.openxmlformats.org/officeDocument/2006/relationships/slideLayout" Target="../slideLayouts/slideLayout7.xml"/><Relationship Id="rId21" Type="http://schemas.openxmlformats.org/officeDocument/2006/relationships/image" Target="../media/image20.gif"/><Relationship Id="rId34" Type="http://schemas.openxmlformats.org/officeDocument/2006/relationships/image" Target="../media/image33.gif"/><Relationship Id="rId7" Type="http://schemas.openxmlformats.org/officeDocument/2006/relationships/image" Target="../media/image6.gif"/><Relationship Id="rId12" Type="http://schemas.openxmlformats.org/officeDocument/2006/relationships/image" Target="../media/image11.gif"/><Relationship Id="rId17" Type="http://schemas.openxmlformats.org/officeDocument/2006/relationships/image" Target="../media/image16.gif"/><Relationship Id="rId25" Type="http://schemas.openxmlformats.org/officeDocument/2006/relationships/image" Target="../media/image24.gif"/><Relationship Id="rId33" Type="http://schemas.openxmlformats.org/officeDocument/2006/relationships/image" Target="../media/image32.gif"/><Relationship Id="rId38" Type="http://schemas.openxmlformats.org/officeDocument/2006/relationships/image" Target="../media/image37.gif"/><Relationship Id="rId2" Type="http://schemas.openxmlformats.org/officeDocument/2006/relationships/audio" Target="../media/media1.wav"/><Relationship Id="rId16" Type="http://schemas.openxmlformats.org/officeDocument/2006/relationships/image" Target="../media/image15.gif"/><Relationship Id="rId20" Type="http://schemas.openxmlformats.org/officeDocument/2006/relationships/image" Target="../media/image19.gif"/><Relationship Id="rId29" Type="http://schemas.openxmlformats.org/officeDocument/2006/relationships/image" Target="../media/image28.gif"/><Relationship Id="rId41" Type="http://schemas.openxmlformats.org/officeDocument/2006/relationships/image" Target="../media/image40.png"/><Relationship Id="rId1" Type="http://schemas.microsoft.com/office/2007/relationships/media" Target="../media/media1.wav"/><Relationship Id="rId6" Type="http://schemas.openxmlformats.org/officeDocument/2006/relationships/image" Target="../media/image5.gif"/><Relationship Id="rId11" Type="http://schemas.openxmlformats.org/officeDocument/2006/relationships/image" Target="../media/image10.gif"/><Relationship Id="rId24" Type="http://schemas.openxmlformats.org/officeDocument/2006/relationships/image" Target="../media/image23.gif"/><Relationship Id="rId32" Type="http://schemas.openxmlformats.org/officeDocument/2006/relationships/image" Target="../media/image31.gif"/><Relationship Id="rId37" Type="http://schemas.openxmlformats.org/officeDocument/2006/relationships/image" Target="../media/image36.gif"/><Relationship Id="rId40" Type="http://schemas.openxmlformats.org/officeDocument/2006/relationships/image" Target="../media/image39.gif"/><Relationship Id="rId5" Type="http://schemas.openxmlformats.org/officeDocument/2006/relationships/image" Target="../media/image4.gif"/><Relationship Id="rId15" Type="http://schemas.openxmlformats.org/officeDocument/2006/relationships/image" Target="../media/image14.gif"/><Relationship Id="rId23" Type="http://schemas.openxmlformats.org/officeDocument/2006/relationships/image" Target="../media/image22.gif"/><Relationship Id="rId28" Type="http://schemas.openxmlformats.org/officeDocument/2006/relationships/image" Target="../media/image27.gif"/><Relationship Id="rId36" Type="http://schemas.openxmlformats.org/officeDocument/2006/relationships/image" Target="../media/image35.gif"/><Relationship Id="rId10" Type="http://schemas.openxmlformats.org/officeDocument/2006/relationships/image" Target="../media/image9.gif"/><Relationship Id="rId19" Type="http://schemas.openxmlformats.org/officeDocument/2006/relationships/image" Target="../media/image18.gif"/><Relationship Id="rId31" Type="http://schemas.openxmlformats.org/officeDocument/2006/relationships/image" Target="../media/image30.gif"/><Relationship Id="rId4" Type="http://schemas.openxmlformats.org/officeDocument/2006/relationships/image" Target="../media/image3.gif"/><Relationship Id="rId9" Type="http://schemas.openxmlformats.org/officeDocument/2006/relationships/image" Target="../media/image8.gif"/><Relationship Id="rId14" Type="http://schemas.openxmlformats.org/officeDocument/2006/relationships/image" Target="../media/image13.gif"/><Relationship Id="rId22" Type="http://schemas.openxmlformats.org/officeDocument/2006/relationships/image" Target="../media/image21.gif"/><Relationship Id="rId27" Type="http://schemas.openxmlformats.org/officeDocument/2006/relationships/image" Target="../media/image26.gif"/><Relationship Id="rId30" Type="http://schemas.openxmlformats.org/officeDocument/2006/relationships/image" Target="../media/image29.gif"/><Relationship Id="rId35" Type="http://schemas.openxmlformats.org/officeDocument/2006/relationships/image" Target="../media/image34.gif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9" Type="http://schemas.openxmlformats.org/officeDocument/2006/relationships/image" Target="../media/image41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34" Type="http://schemas.openxmlformats.org/officeDocument/2006/relationships/image" Target="../media/image35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4.gif"/><Relationship Id="rId38" Type="http://schemas.openxmlformats.org/officeDocument/2006/relationships/image" Target="../media/image39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37" Type="http://schemas.openxmlformats.org/officeDocument/2006/relationships/image" Target="../media/image38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36" Type="http://schemas.openxmlformats.org/officeDocument/2006/relationships/image" Target="../media/image37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Relationship Id="rId35" Type="http://schemas.openxmlformats.org/officeDocument/2006/relationships/image" Target="../media/image36.gif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646112"/>
          </a:xfrm>
        </p:spPr>
        <p:txBody>
          <a:bodyPr>
            <a:sp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není-li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je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Mgr. Veronika Černá.</a:t>
            </a: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6148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13" y="5572125"/>
            <a:ext cx="8001000" cy="115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806613629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16541422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Kytička – pamětné sčítání                a odčítání</a:t>
            </a:r>
            <a:endParaRPr lang="cs-CZ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Používá správně pamětné sčítání a odčítání. Dokáže rozlišovat matematické symboly.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Pamětné sčítání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a odčítání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DRUH UČEBNÍHO MATERIÁLU: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je určena k procvičování pamětného sčítání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a odčítání.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Prezentaci jsem použila v na konci hodiny jako souhrn na procvičování pamětného sčítání a odčítání. Žáci se aktivně podíleli na úkolu a při práci se bavili. Dále jsem každému rozdala pracovní list - nevybarvená kytička s příklady -  kde si žáci individuálně zkoušeli příklady samostatně vypočítat.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3778272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260648"/>
            <a:ext cx="8684158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Kytička – pamětné sčítání                        a odčítání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819136"/>
            <a:ext cx="6840760" cy="4428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787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c\Desktop\Nová složka\1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8680"/>
            <a:ext cx="7020272" cy="5682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0520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c\Desktop\Nová složka\1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8680"/>
            <a:ext cx="7020272" cy="5682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988145" y="548680"/>
            <a:ext cx="1997968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rgbClr val="FF33CC"/>
                </a:solidFill>
                <a:latin typeface="Times New Roman" pitchFamily="18" charset="0"/>
                <a:cs typeface="Times New Roman" pitchFamily="18" charset="0"/>
              </a:rPr>
              <a:t>38 růžová</a:t>
            </a:r>
          </a:p>
          <a:p>
            <a:r>
              <a:rPr lang="cs-CZ" sz="28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59 červená</a:t>
            </a:r>
          </a:p>
          <a:p>
            <a:r>
              <a:rPr lang="cs-CZ" sz="28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62 žlutá</a:t>
            </a:r>
          </a:p>
          <a:p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77 hnědá</a:t>
            </a:r>
          </a:p>
          <a:p>
            <a:r>
              <a:rPr lang="cs-CZ" sz="28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82 oranžová</a:t>
            </a:r>
          </a:p>
          <a:p>
            <a:r>
              <a:rPr lang="cs-CZ" sz="28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93 zelená</a:t>
            </a:r>
          </a:p>
        </p:txBody>
      </p:sp>
    </p:spTree>
    <p:extLst>
      <p:ext uri="{BB962C8B-B14F-4D97-AF65-F5344CB8AC3E}">
        <p14:creationId xmlns:p14="http://schemas.microsoft.com/office/powerpoint/2010/main" val="1543306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c\Desktop\Nová složka\1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8680"/>
            <a:ext cx="7020272" cy="5682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988145" y="548680"/>
            <a:ext cx="1997968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rgbClr val="FF33CC"/>
                </a:solidFill>
                <a:latin typeface="Times New Roman" pitchFamily="18" charset="0"/>
                <a:cs typeface="Times New Roman" pitchFamily="18" charset="0"/>
              </a:rPr>
              <a:t>38 růžová</a:t>
            </a:r>
          </a:p>
          <a:p>
            <a:r>
              <a:rPr lang="cs-CZ" sz="28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59 červená</a:t>
            </a:r>
          </a:p>
          <a:p>
            <a:r>
              <a:rPr lang="cs-CZ" sz="28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62 žlutá</a:t>
            </a:r>
          </a:p>
          <a:p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77 hnědá</a:t>
            </a:r>
          </a:p>
          <a:p>
            <a:r>
              <a:rPr lang="cs-CZ" sz="28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82 oranžová</a:t>
            </a:r>
          </a:p>
          <a:p>
            <a:r>
              <a:rPr lang="cs-CZ" sz="28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93 zelená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6065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c\Desktop\Nová složka\1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8680"/>
            <a:ext cx="7020272" cy="5682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988145" y="548680"/>
            <a:ext cx="1997968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rgbClr val="FF33CC"/>
                </a:solidFill>
                <a:latin typeface="Times New Roman" pitchFamily="18" charset="0"/>
                <a:cs typeface="Times New Roman" pitchFamily="18" charset="0"/>
              </a:rPr>
              <a:t>38 růžová</a:t>
            </a:r>
          </a:p>
          <a:p>
            <a:r>
              <a:rPr lang="cs-CZ" sz="28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59 červená</a:t>
            </a:r>
          </a:p>
          <a:p>
            <a:r>
              <a:rPr lang="cs-CZ" sz="28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62 žlutá</a:t>
            </a:r>
          </a:p>
          <a:p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77 hnědá</a:t>
            </a:r>
          </a:p>
          <a:p>
            <a:r>
              <a:rPr lang="cs-CZ" sz="28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82 oranžová</a:t>
            </a:r>
          </a:p>
          <a:p>
            <a:r>
              <a:rPr lang="cs-CZ" sz="28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93 zelená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997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c\Desktop\Nová složka\1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8680"/>
            <a:ext cx="7020272" cy="5682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988145" y="548680"/>
            <a:ext cx="1997968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rgbClr val="FF33CC"/>
                </a:solidFill>
                <a:latin typeface="Times New Roman" pitchFamily="18" charset="0"/>
                <a:cs typeface="Times New Roman" pitchFamily="18" charset="0"/>
              </a:rPr>
              <a:t>38 růžová</a:t>
            </a:r>
          </a:p>
          <a:p>
            <a:r>
              <a:rPr lang="cs-CZ" sz="28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59 červená</a:t>
            </a:r>
          </a:p>
          <a:p>
            <a:r>
              <a:rPr lang="cs-CZ" sz="28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62 žlutá</a:t>
            </a:r>
          </a:p>
          <a:p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77 hnědá</a:t>
            </a:r>
          </a:p>
          <a:p>
            <a:r>
              <a:rPr lang="cs-CZ" sz="28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82 oranžová</a:t>
            </a:r>
          </a:p>
          <a:p>
            <a:r>
              <a:rPr lang="cs-CZ" sz="28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93 zelená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48680"/>
            <a:ext cx="7020273" cy="5682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0832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c\Desktop\Nová složka\1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8680"/>
            <a:ext cx="7020272" cy="5682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988145" y="548680"/>
            <a:ext cx="1997968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rgbClr val="FF33CC"/>
                </a:solidFill>
                <a:latin typeface="Times New Roman" pitchFamily="18" charset="0"/>
                <a:cs typeface="Times New Roman" pitchFamily="18" charset="0"/>
              </a:rPr>
              <a:t>38 růžová</a:t>
            </a:r>
          </a:p>
          <a:p>
            <a:r>
              <a:rPr lang="cs-CZ" sz="28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59 červená</a:t>
            </a:r>
          </a:p>
          <a:p>
            <a:r>
              <a:rPr lang="cs-CZ" sz="28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62 žlutá</a:t>
            </a:r>
          </a:p>
          <a:p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77 hnědá</a:t>
            </a:r>
          </a:p>
          <a:p>
            <a:r>
              <a:rPr lang="cs-CZ" sz="28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82 oranžová</a:t>
            </a:r>
          </a:p>
          <a:p>
            <a:r>
              <a:rPr lang="cs-CZ" sz="28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93 zelená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48680"/>
            <a:ext cx="7020273" cy="568232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4541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c\Desktop\Nová složka\1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8680"/>
            <a:ext cx="7020272" cy="5682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988145" y="548680"/>
            <a:ext cx="1997968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rgbClr val="FF33CC"/>
                </a:solidFill>
                <a:latin typeface="Times New Roman" pitchFamily="18" charset="0"/>
                <a:cs typeface="Times New Roman" pitchFamily="18" charset="0"/>
              </a:rPr>
              <a:t>38 růžová</a:t>
            </a:r>
          </a:p>
          <a:p>
            <a:r>
              <a:rPr lang="cs-CZ" sz="28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59 červená</a:t>
            </a:r>
          </a:p>
          <a:p>
            <a:r>
              <a:rPr lang="cs-CZ" sz="28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62 žlutá</a:t>
            </a:r>
          </a:p>
          <a:p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77 hnědá</a:t>
            </a:r>
          </a:p>
          <a:p>
            <a:r>
              <a:rPr lang="cs-CZ" sz="28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82 oranžová</a:t>
            </a:r>
          </a:p>
          <a:p>
            <a:r>
              <a:rPr lang="cs-CZ" sz="28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93 zelená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48680"/>
            <a:ext cx="7020273" cy="568232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2322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c\Desktop\Nová složka\1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8680"/>
            <a:ext cx="7020272" cy="5682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988145" y="548680"/>
            <a:ext cx="1997968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rgbClr val="FF33CC"/>
                </a:solidFill>
                <a:latin typeface="Times New Roman" pitchFamily="18" charset="0"/>
                <a:cs typeface="Times New Roman" pitchFamily="18" charset="0"/>
              </a:rPr>
              <a:t>38 růžová</a:t>
            </a:r>
          </a:p>
          <a:p>
            <a:r>
              <a:rPr lang="cs-CZ" sz="28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59 červená</a:t>
            </a:r>
          </a:p>
          <a:p>
            <a:r>
              <a:rPr lang="cs-CZ" sz="28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62 žlutá</a:t>
            </a:r>
          </a:p>
          <a:p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77 hnědá</a:t>
            </a:r>
          </a:p>
          <a:p>
            <a:r>
              <a:rPr lang="cs-CZ" sz="28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82 oranžová</a:t>
            </a:r>
          </a:p>
          <a:p>
            <a:r>
              <a:rPr lang="cs-CZ" sz="28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93 zelená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48680"/>
            <a:ext cx="7020273" cy="568232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1773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c\Desktop\Nová složka\1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8680"/>
            <a:ext cx="7020272" cy="5682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988145" y="548680"/>
            <a:ext cx="1997968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rgbClr val="FF33CC"/>
                </a:solidFill>
                <a:latin typeface="Times New Roman" pitchFamily="18" charset="0"/>
                <a:cs typeface="Times New Roman" pitchFamily="18" charset="0"/>
              </a:rPr>
              <a:t>38 růžová</a:t>
            </a:r>
          </a:p>
          <a:p>
            <a:r>
              <a:rPr lang="cs-CZ" sz="28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59 červená</a:t>
            </a:r>
          </a:p>
          <a:p>
            <a:r>
              <a:rPr lang="cs-CZ" sz="28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62 žlutá</a:t>
            </a:r>
          </a:p>
          <a:p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77 hnědá</a:t>
            </a:r>
          </a:p>
          <a:p>
            <a:r>
              <a:rPr lang="cs-CZ" sz="28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82 oranžová</a:t>
            </a:r>
          </a:p>
          <a:p>
            <a:r>
              <a:rPr lang="cs-CZ" sz="28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93 zelená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48680"/>
            <a:ext cx="7020273" cy="568232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0199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c\Desktop\Nová složka\1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8680"/>
            <a:ext cx="7020272" cy="5682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988145" y="548680"/>
            <a:ext cx="1997968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rgbClr val="FF33CC"/>
                </a:solidFill>
                <a:latin typeface="Times New Roman" pitchFamily="18" charset="0"/>
                <a:cs typeface="Times New Roman" pitchFamily="18" charset="0"/>
              </a:rPr>
              <a:t>38 růžová</a:t>
            </a:r>
          </a:p>
          <a:p>
            <a:r>
              <a:rPr lang="cs-CZ" sz="28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59 červená</a:t>
            </a:r>
          </a:p>
          <a:p>
            <a:r>
              <a:rPr lang="cs-CZ" sz="28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62 žlutá</a:t>
            </a:r>
          </a:p>
          <a:p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77 hnědá</a:t>
            </a:r>
          </a:p>
          <a:p>
            <a:r>
              <a:rPr lang="cs-CZ" sz="28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82 oranžová</a:t>
            </a:r>
          </a:p>
          <a:p>
            <a:r>
              <a:rPr lang="cs-CZ" sz="28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93 zelená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48680"/>
            <a:ext cx="7020273" cy="568232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2525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c\Desktop\Nová složka\1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8680"/>
            <a:ext cx="7020272" cy="5682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988145" y="548680"/>
            <a:ext cx="1997968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rgbClr val="FF33CC"/>
                </a:solidFill>
                <a:latin typeface="Times New Roman" pitchFamily="18" charset="0"/>
                <a:cs typeface="Times New Roman" pitchFamily="18" charset="0"/>
              </a:rPr>
              <a:t>38 růžová</a:t>
            </a:r>
          </a:p>
          <a:p>
            <a:r>
              <a:rPr lang="cs-CZ" sz="28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59 červená</a:t>
            </a:r>
          </a:p>
          <a:p>
            <a:r>
              <a:rPr lang="cs-CZ" sz="28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62 žlutá</a:t>
            </a:r>
          </a:p>
          <a:p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77 hnědá</a:t>
            </a:r>
          </a:p>
          <a:p>
            <a:r>
              <a:rPr lang="cs-CZ" sz="28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82 oranžová</a:t>
            </a:r>
          </a:p>
          <a:p>
            <a:r>
              <a:rPr lang="cs-CZ" sz="28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93 zelená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48680"/>
            <a:ext cx="7020273" cy="568232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0424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c\Desktop\Nová složka\1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8680"/>
            <a:ext cx="7020272" cy="5682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988145" y="548680"/>
            <a:ext cx="1997968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rgbClr val="FF33CC"/>
                </a:solidFill>
                <a:latin typeface="Times New Roman" pitchFamily="18" charset="0"/>
                <a:cs typeface="Times New Roman" pitchFamily="18" charset="0"/>
              </a:rPr>
              <a:t>38 růžová</a:t>
            </a:r>
          </a:p>
          <a:p>
            <a:r>
              <a:rPr lang="cs-CZ" sz="28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59 červená</a:t>
            </a:r>
          </a:p>
          <a:p>
            <a:r>
              <a:rPr lang="cs-CZ" sz="28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62 žlutá</a:t>
            </a:r>
          </a:p>
          <a:p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77 hnědá</a:t>
            </a:r>
          </a:p>
          <a:p>
            <a:r>
              <a:rPr lang="cs-CZ" sz="28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82 oranžová</a:t>
            </a:r>
          </a:p>
          <a:p>
            <a:r>
              <a:rPr lang="cs-CZ" sz="28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93 zelená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48680"/>
            <a:ext cx="7020273" cy="568232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2194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c\Desktop\Nová složka\1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8680"/>
            <a:ext cx="7020272" cy="5682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988145" y="548680"/>
            <a:ext cx="1997968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rgbClr val="FF33CC"/>
                </a:solidFill>
                <a:latin typeface="Times New Roman" pitchFamily="18" charset="0"/>
                <a:cs typeface="Times New Roman" pitchFamily="18" charset="0"/>
              </a:rPr>
              <a:t>38 růžová</a:t>
            </a:r>
          </a:p>
          <a:p>
            <a:r>
              <a:rPr lang="cs-CZ" sz="28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59 červená</a:t>
            </a:r>
          </a:p>
          <a:p>
            <a:r>
              <a:rPr lang="cs-CZ" sz="28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62 žlutá</a:t>
            </a:r>
          </a:p>
          <a:p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77 hnědá</a:t>
            </a:r>
          </a:p>
          <a:p>
            <a:r>
              <a:rPr lang="cs-CZ" sz="28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82 oranžová</a:t>
            </a:r>
          </a:p>
          <a:p>
            <a:r>
              <a:rPr lang="cs-CZ" sz="28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93 zelená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48680"/>
            <a:ext cx="7020273" cy="568232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7964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c\Desktop\Nová složka\1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8680"/>
            <a:ext cx="7020272" cy="5682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988145" y="548680"/>
            <a:ext cx="1997968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rgbClr val="FF33CC"/>
                </a:solidFill>
                <a:latin typeface="Times New Roman" pitchFamily="18" charset="0"/>
                <a:cs typeface="Times New Roman" pitchFamily="18" charset="0"/>
              </a:rPr>
              <a:t>38 růžová</a:t>
            </a:r>
          </a:p>
          <a:p>
            <a:r>
              <a:rPr lang="cs-CZ" sz="28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59 červená</a:t>
            </a:r>
          </a:p>
          <a:p>
            <a:r>
              <a:rPr lang="cs-CZ" sz="28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62 žlutá</a:t>
            </a:r>
          </a:p>
          <a:p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77 hnědá</a:t>
            </a:r>
          </a:p>
          <a:p>
            <a:r>
              <a:rPr lang="cs-CZ" sz="28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82 oranžová</a:t>
            </a:r>
          </a:p>
          <a:p>
            <a:r>
              <a:rPr lang="cs-CZ" sz="28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93 zelená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48680"/>
            <a:ext cx="7020273" cy="568232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48680"/>
            <a:ext cx="7020273" cy="5682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5385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c\Desktop\Nová složka\1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8680"/>
            <a:ext cx="7020272" cy="5682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988145" y="548680"/>
            <a:ext cx="1997968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rgbClr val="FF33CC"/>
                </a:solidFill>
                <a:latin typeface="Times New Roman" pitchFamily="18" charset="0"/>
                <a:cs typeface="Times New Roman" pitchFamily="18" charset="0"/>
              </a:rPr>
              <a:t>38 růžová</a:t>
            </a:r>
          </a:p>
          <a:p>
            <a:r>
              <a:rPr lang="cs-CZ" sz="28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59 červená</a:t>
            </a:r>
          </a:p>
          <a:p>
            <a:r>
              <a:rPr lang="cs-CZ" sz="28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62 žlutá</a:t>
            </a:r>
          </a:p>
          <a:p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77 hnědá</a:t>
            </a:r>
          </a:p>
          <a:p>
            <a:r>
              <a:rPr lang="cs-CZ" sz="28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82 oranžová</a:t>
            </a:r>
          </a:p>
          <a:p>
            <a:r>
              <a:rPr lang="cs-CZ" sz="28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93 zelená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48680"/>
            <a:ext cx="7020273" cy="568232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48680"/>
            <a:ext cx="7020273" cy="568232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0395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c\Desktop\Nová složka\1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8680"/>
            <a:ext cx="7020272" cy="5682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988145" y="548680"/>
            <a:ext cx="1997968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rgbClr val="FF33CC"/>
                </a:solidFill>
                <a:latin typeface="Times New Roman" pitchFamily="18" charset="0"/>
                <a:cs typeface="Times New Roman" pitchFamily="18" charset="0"/>
              </a:rPr>
              <a:t>38 růžová</a:t>
            </a:r>
          </a:p>
          <a:p>
            <a:r>
              <a:rPr lang="cs-CZ" sz="28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59 červená</a:t>
            </a:r>
          </a:p>
          <a:p>
            <a:r>
              <a:rPr lang="cs-CZ" sz="28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62 žlutá</a:t>
            </a:r>
          </a:p>
          <a:p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77 hnědá</a:t>
            </a:r>
          </a:p>
          <a:p>
            <a:r>
              <a:rPr lang="cs-CZ" sz="28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82 oranžová</a:t>
            </a:r>
          </a:p>
          <a:p>
            <a:r>
              <a:rPr lang="cs-CZ" sz="28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93 zelená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48680"/>
            <a:ext cx="7020273" cy="568232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48680"/>
            <a:ext cx="7020273" cy="568232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5087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c\Desktop\Nová složka\1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8680"/>
            <a:ext cx="7020272" cy="5682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988145" y="548680"/>
            <a:ext cx="1997968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rgbClr val="FF33CC"/>
                </a:solidFill>
                <a:latin typeface="Times New Roman" pitchFamily="18" charset="0"/>
                <a:cs typeface="Times New Roman" pitchFamily="18" charset="0"/>
              </a:rPr>
              <a:t>38 růžová</a:t>
            </a:r>
          </a:p>
          <a:p>
            <a:r>
              <a:rPr lang="cs-CZ" sz="28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59 červená</a:t>
            </a:r>
          </a:p>
          <a:p>
            <a:r>
              <a:rPr lang="cs-CZ" sz="28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62 žlutá</a:t>
            </a:r>
          </a:p>
          <a:p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77 hnědá</a:t>
            </a:r>
          </a:p>
          <a:p>
            <a:r>
              <a:rPr lang="cs-CZ" sz="28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82 oranžová</a:t>
            </a:r>
          </a:p>
          <a:p>
            <a:r>
              <a:rPr lang="cs-CZ" sz="28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93 zelená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48680"/>
            <a:ext cx="7020273" cy="568232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48680"/>
            <a:ext cx="7020273" cy="568232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8938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c\Desktop\Nová složka\1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8680"/>
            <a:ext cx="7020272" cy="5682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988145" y="548680"/>
            <a:ext cx="1997968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rgbClr val="FF33CC"/>
                </a:solidFill>
                <a:latin typeface="Times New Roman" pitchFamily="18" charset="0"/>
                <a:cs typeface="Times New Roman" pitchFamily="18" charset="0"/>
              </a:rPr>
              <a:t>38 růžová</a:t>
            </a:r>
          </a:p>
          <a:p>
            <a:r>
              <a:rPr lang="cs-CZ" sz="28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59 červená</a:t>
            </a:r>
          </a:p>
          <a:p>
            <a:r>
              <a:rPr lang="cs-CZ" sz="28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62 žlutá</a:t>
            </a:r>
          </a:p>
          <a:p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77 hnědá</a:t>
            </a:r>
          </a:p>
          <a:p>
            <a:r>
              <a:rPr lang="cs-CZ" sz="28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82 oranžová</a:t>
            </a:r>
          </a:p>
          <a:p>
            <a:r>
              <a:rPr lang="cs-CZ" sz="28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93 zelená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48680"/>
            <a:ext cx="7020273" cy="568232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48680"/>
            <a:ext cx="7020273" cy="568232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4014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c\Desktop\Nová složka\1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8680"/>
            <a:ext cx="7020272" cy="5682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988145" y="548680"/>
            <a:ext cx="1997968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rgbClr val="FF33CC"/>
                </a:solidFill>
                <a:latin typeface="Times New Roman" pitchFamily="18" charset="0"/>
                <a:cs typeface="Times New Roman" pitchFamily="18" charset="0"/>
              </a:rPr>
              <a:t>38 růžová</a:t>
            </a:r>
          </a:p>
          <a:p>
            <a:r>
              <a:rPr lang="cs-CZ" sz="28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59 červená</a:t>
            </a:r>
          </a:p>
          <a:p>
            <a:r>
              <a:rPr lang="cs-CZ" sz="28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62 žlutá</a:t>
            </a:r>
          </a:p>
          <a:p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77 hnědá</a:t>
            </a:r>
          </a:p>
          <a:p>
            <a:r>
              <a:rPr lang="cs-CZ" sz="28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82 oranžová</a:t>
            </a:r>
          </a:p>
          <a:p>
            <a:r>
              <a:rPr lang="cs-CZ" sz="28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93 zelená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48680"/>
            <a:ext cx="7020273" cy="568232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48680"/>
            <a:ext cx="7020273" cy="568232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8975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c\Desktop\Nová složka\1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8680"/>
            <a:ext cx="7020272" cy="5682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988145" y="548680"/>
            <a:ext cx="1997968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rgbClr val="FF33CC"/>
                </a:solidFill>
                <a:latin typeface="Times New Roman" pitchFamily="18" charset="0"/>
                <a:cs typeface="Times New Roman" pitchFamily="18" charset="0"/>
              </a:rPr>
              <a:t>38 růžová</a:t>
            </a:r>
          </a:p>
          <a:p>
            <a:r>
              <a:rPr lang="cs-CZ" sz="28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59 červená</a:t>
            </a:r>
          </a:p>
          <a:p>
            <a:r>
              <a:rPr lang="cs-CZ" sz="28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62 žlutá</a:t>
            </a:r>
          </a:p>
          <a:p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77 hnědá</a:t>
            </a:r>
          </a:p>
          <a:p>
            <a:r>
              <a:rPr lang="cs-CZ" sz="28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82 oranžová</a:t>
            </a:r>
          </a:p>
          <a:p>
            <a:r>
              <a:rPr lang="cs-CZ" sz="28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93 zelená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48680"/>
            <a:ext cx="7020273" cy="568232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48680"/>
            <a:ext cx="7020273" cy="568232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8393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c\Desktop\Nová složka\1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8680"/>
            <a:ext cx="7020272" cy="5682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988145" y="548680"/>
            <a:ext cx="1997968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rgbClr val="FF33CC"/>
                </a:solidFill>
                <a:latin typeface="Times New Roman" pitchFamily="18" charset="0"/>
                <a:cs typeface="Times New Roman" pitchFamily="18" charset="0"/>
              </a:rPr>
              <a:t>38 růžová</a:t>
            </a:r>
          </a:p>
          <a:p>
            <a:r>
              <a:rPr lang="cs-CZ" sz="28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59 červená</a:t>
            </a:r>
          </a:p>
          <a:p>
            <a:r>
              <a:rPr lang="cs-CZ" sz="28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62 žlutá</a:t>
            </a:r>
          </a:p>
          <a:p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77 hnědá</a:t>
            </a:r>
          </a:p>
          <a:p>
            <a:r>
              <a:rPr lang="cs-CZ" sz="28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82 oranžová</a:t>
            </a:r>
          </a:p>
          <a:p>
            <a:r>
              <a:rPr lang="cs-CZ" sz="28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93 zelená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48680"/>
            <a:ext cx="7020273" cy="568232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48680"/>
            <a:ext cx="7020273" cy="568232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4353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c\Desktop\Nová složka\1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8680"/>
            <a:ext cx="7020272" cy="5682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988145" y="548680"/>
            <a:ext cx="1997968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rgbClr val="FF33CC"/>
                </a:solidFill>
                <a:latin typeface="Times New Roman" pitchFamily="18" charset="0"/>
                <a:cs typeface="Times New Roman" pitchFamily="18" charset="0"/>
              </a:rPr>
              <a:t>38 růžová</a:t>
            </a:r>
          </a:p>
          <a:p>
            <a:r>
              <a:rPr lang="cs-CZ" sz="28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59 červená</a:t>
            </a:r>
          </a:p>
          <a:p>
            <a:r>
              <a:rPr lang="cs-CZ" sz="28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62 žlutá</a:t>
            </a:r>
          </a:p>
          <a:p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77 hnědá</a:t>
            </a:r>
          </a:p>
          <a:p>
            <a:r>
              <a:rPr lang="cs-CZ" sz="28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82 oranžová</a:t>
            </a:r>
          </a:p>
          <a:p>
            <a:r>
              <a:rPr lang="cs-CZ" sz="28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93 zelená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48680"/>
            <a:ext cx="7020273" cy="568232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48680"/>
            <a:ext cx="7020273" cy="568232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7811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c\Desktop\Nová složka\1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8680"/>
            <a:ext cx="7020272" cy="5682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988145" y="548680"/>
            <a:ext cx="1997968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rgbClr val="FF33CC"/>
                </a:solidFill>
                <a:latin typeface="Times New Roman" pitchFamily="18" charset="0"/>
                <a:cs typeface="Times New Roman" pitchFamily="18" charset="0"/>
              </a:rPr>
              <a:t>38 růžová</a:t>
            </a:r>
          </a:p>
          <a:p>
            <a:r>
              <a:rPr lang="cs-CZ" sz="28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59 červená</a:t>
            </a:r>
          </a:p>
          <a:p>
            <a:r>
              <a:rPr lang="cs-CZ" sz="28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62 žlutá</a:t>
            </a:r>
          </a:p>
          <a:p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77 hnědá</a:t>
            </a:r>
          </a:p>
          <a:p>
            <a:r>
              <a:rPr lang="cs-CZ" sz="28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82 oranžová</a:t>
            </a:r>
          </a:p>
          <a:p>
            <a:r>
              <a:rPr lang="cs-CZ" sz="28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93 zelená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48680"/>
            <a:ext cx="7020273" cy="568232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48680"/>
            <a:ext cx="7020273" cy="568232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9959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c\Desktop\Nová složka\1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8680"/>
            <a:ext cx="7020272" cy="5682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988145" y="548680"/>
            <a:ext cx="1997968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rgbClr val="FF33CC"/>
                </a:solidFill>
                <a:latin typeface="Times New Roman" pitchFamily="18" charset="0"/>
                <a:cs typeface="Times New Roman" pitchFamily="18" charset="0"/>
              </a:rPr>
              <a:t>38 růžová</a:t>
            </a:r>
          </a:p>
          <a:p>
            <a:r>
              <a:rPr lang="cs-CZ" sz="28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59 červená</a:t>
            </a:r>
          </a:p>
          <a:p>
            <a:r>
              <a:rPr lang="cs-CZ" sz="28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62 žlutá</a:t>
            </a:r>
          </a:p>
          <a:p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77 hnědá</a:t>
            </a:r>
          </a:p>
          <a:p>
            <a:r>
              <a:rPr lang="cs-CZ" sz="28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82 oranžová</a:t>
            </a:r>
          </a:p>
          <a:p>
            <a:r>
              <a:rPr lang="cs-CZ" sz="28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93 zelená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48680"/>
            <a:ext cx="7020273" cy="568232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48680"/>
            <a:ext cx="7020273" cy="568232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4059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c\Desktop\Nová složka\1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8680"/>
            <a:ext cx="7020272" cy="5682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988145" y="548680"/>
            <a:ext cx="1997968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rgbClr val="FF33CC"/>
                </a:solidFill>
                <a:latin typeface="Times New Roman" pitchFamily="18" charset="0"/>
                <a:cs typeface="Times New Roman" pitchFamily="18" charset="0"/>
              </a:rPr>
              <a:t>38 růžová</a:t>
            </a:r>
          </a:p>
          <a:p>
            <a:r>
              <a:rPr lang="cs-CZ" sz="28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59 červená</a:t>
            </a:r>
          </a:p>
          <a:p>
            <a:r>
              <a:rPr lang="cs-CZ" sz="28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62 žlutá</a:t>
            </a:r>
          </a:p>
          <a:p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77 hnědá</a:t>
            </a:r>
          </a:p>
          <a:p>
            <a:r>
              <a:rPr lang="cs-CZ" sz="28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82 oranžová</a:t>
            </a:r>
          </a:p>
          <a:p>
            <a:r>
              <a:rPr lang="cs-CZ" sz="28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93 zelená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48680"/>
            <a:ext cx="7020273" cy="568232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48680"/>
            <a:ext cx="7020273" cy="568232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9477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c\Desktop\Nová složka\1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8680"/>
            <a:ext cx="7020272" cy="5682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988145" y="548680"/>
            <a:ext cx="1997968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rgbClr val="FF33CC"/>
                </a:solidFill>
                <a:latin typeface="Times New Roman" pitchFamily="18" charset="0"/>
                <a:cs typeface="Times New Roman" pitchFamily="18" charset="0"/>
              </a:rPr>
              <a:t>38 růžová</a:t>
            </a:r>
          </a:p>
          <a:p>
            <a:r>
              <a:rPr lang="cs-CZ" sz="28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59 červená</a:t>
            </a:r>
          </a:p>
          <a:p>
            <a:r>
              <a:rPr lang="cs-CZ" sz="28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62 žlutá</a:t>
            </a:r>
          </a:p>
          <a:p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77 hnědá</a:t>
            </a:r>
          </a:p>
          <a:p>
            <a:r>
              <a:rPr lang="cs-CZ" sz="28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82 oranžová</a:t>
            </a:r>
          </a:p>
          <a:p>
            <a:r>
              <a:rPr lang="cs-CZ" sz="28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93 zelená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48680"/>
            <a:ext cx="7020273" cy="568232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48680"/>
            <a:ext cx="7020273" cy="568232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2379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c\Desktop\Nová složka\1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8680"/>
            <a:ext cx="7020272" cy="5682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988145" y="548680"/>
            <a:ext cx="1997968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rgbClr val="FF33CC"/>
                </a:solidFill>
                <a:latin typeface="Times New Roman" pitchFamily="18" charset="0"/>
                <a:cs typeface="Times New Roman" pitchFamily="18" charset="0"/>
              </a:rPr>
              <a:t>38 růžová</a:t>
            </a:r>
          </a:p>
          <a:p>
            <a:r>
              <a:rPr lang="cs-CZ" sz="28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59 červená</a:t>
            </a:r>
          </a:p>
          <a:p>
            <a:r>
              <a:rPr lang="cs-CZ" sz="28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62 žlutá</a:t>
            </a:r>
          </a:p>
          <a:p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77 hnědá</a:t>
            </a:r>
          </a:p>
          <a:p>
            <a:r>
              <a:rPr lang="cs-CZ" sz="28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82 oranžová</a:t>
            </a:r>
          </a:p>
          <a:p>
            <a:r>
              <a:rPr lang="cs-CZ" sz="28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93 zelená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48680"/>
            <a:ext cx="7020273" cy="568232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48680"/>
            <a:ext cx="7020273" cy="568232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6090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c\Desktop\Nová složka\1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8680"/>
            <a:ext cx="7020272" cy="5682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988145" y="548680"/>
            <a:ext cx="1997968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rgbClr val="FF33CC"/>
                </a:solidFill>
                <a:latin typeface="Times New Roman" pitchFamily="18" charset="0"/>
                <a:cs typeface="Times New Roman" pitchFamily="18" charset="0"/>
              </a:rPr>
              <a:t>38 růžová</a:t>
            </a:r>
          </a:p>
          <a:p>
            <a:r>
              <a:rPr lang="cs-CZ" sz="28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59 červená</a:t>
            </a:r>
          </a:p>
          <a:p>
            <a:r>
              <a:rPr lang="cs-CZ" sz="28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62 žlutá</a:t>
            </a:r>
          </a:p>
          <a:p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77 hnědá</a:t>
            </a:r>
          </a:p>
          <a:p>
            <a:r>
              <a:rPr lang="cs-CZ" sz="28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82 oranžová</a:t>
            </a:r>
          </a:p>
          <a:p>
            <a:r>
              <a:rPr lang="cs-CZ" sz="28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93 zelená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48680"/>
            <a:ext cx="7020273" cy="568232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48680"/>
            <a:ext cx="7020273" cy="568232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9668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c\Desktop\Nová složka\1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8680"/>
            <a:ext cx="7020272" cy="5682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988145" y="548680"/>
            <a:ext cx="1997968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rgbClr val="FF33CC"/>
                </a:solidFill>
                <a:latin typeface="Times New Roman" pitchFamily="18" charset="0"/>
                <a:cs typeface="Times New Roman" pitchFamily="18" charset="0"/>
              </a:rPr>
              <a:t>38 růžová</a:t>
            </a:r>
          </a:p>
          <a:p>
            <a:r>
              <a:rPr lang="cs-CZ" sz="28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59 červená</a:t>
            </a:r>
          </a:p>
          <a:p>
            <a:r>
              <a:rPr lang="cs-CZ" sz="28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62 žlutá</a:t>
            </a:r>
          </a:p>
          <a:p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77 hnědá</a:t>
            </a:r>
          </a:p>
          <a:p>
            <a:r>
              <a:rPr lang="cs-CZ" sz="28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82 oranžová</a:t>
            </a:r>
          </a:p>
          <a:p>
            <a:r>
              <a:rPr lang="cs-CZ" sz="28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93 zelená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48680"/>
            <a:ext cx="7020273" cy="568232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48680"/>
            <a:ext cx="7020273" cy="568232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2912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c\Desktop\Nová složka\1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8680"/>
            <a:ext cx="7020272" cy="5682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988145" y="548680"/>
            <a:ext cx="1997968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rgbClr val="FF33CC"/>
                </a:solidFill>
                <a:latin typeface="Times New Roman" pitchFamily="18" charset="0"/>
                <a:cs typeface="Times New Roman" pitchFamily="18" charset="0"/>
              </a:rPr>
              <a:t>38 růžová</a:t>
            </a:r>
          </a:p>
          <a:p>
            <a:r>
              <a:rPr lang="cs-CZ" sz="28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59 červená</a:t>
            </a:r>
          </a:p>
          <a:p>
            <a:r>
              <a:rPr lang="cs-CZ" sz="28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62 žlutá</a:t>
            </a:r>
          </a:p>
          <a:p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77 hnědá</a:t>
            </a:r>
          </a:p>
          <a:p>
            <a:r>
              <a:rPr lang="cs-CZ" sz="28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82 oranžová</a:t>
            </a:r>
          </a:p>
          <a:p>
            <a:r>
              <a:rPr lang="cs-CZ" sz="28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93 zelená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48680"/>
            <a:ext cx="7020273" cy="568232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48680"/>
            <a:ext cx="7020273" cy="568232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7898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c\Desktop\Nová složka\1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8680"/>
            <a:ext cx="7020272" cy="5682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988145" y="548680"/>
            <a:ext cx="1997968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rgbClr val="FF33CC"/>
                </a:solidFill>
                <a:latin typeface="Times New Roman" pitchFamily="18" charset="0"/>
                <a:cs typeface="Times New Roman" pitchFamily="18" charset="0"/>
              </a:rPr>
              <a:t>38 růžová</a:t>
            </a:r>
          </a:p>
          <a:p>
            <a:r>
              <a:rPr lang="cs-CZ" sz="28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59 červená</a:t>
            </a:r>
          </a:p>
          <a:p>
            <a:r>
              <a:rPr lang="cs-CZ" sz="28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62 žlutá</a:t>
            </a:r>
          </a:p>
          <a:p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77 hnědá</a:t>
            </a:r>
          </a:p>
          <a:p>
            <a:r>
              <a:rPr lang="cs-CZ" sz="28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82 oranžová</a:t>
            </a:r>
          </a:p>
          <a:p>
            <a:r>
              <a:rPr lang="cs-CZ" sz="28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93 zelená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48680"/>
            <a:ext cx="7020273" cy="568232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48680"/>
            <a:ext cx="7020273" cy="568232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8207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c\Desktop\Nová složka\1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8680"/>
            <a:ext cx="7020272" cy="5682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988145" y="548680"/>
            <a:ext cx="1997968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rgbClr val="FF33CC"/>
                </a:solidFill>
                <a:latin typeface="Times New Roman" pitchFamily="18" charset="0"/>
                <a:cs typeface="Times New Roman" pitchFamily="18" charset="0"/>
              </a:rPr>
              <a:t>38 růžová</a:t>
            </a:r>
          </a:p>
          <a:p>
            <a:r>
              <a:rPr lang="cs-CZ" sz="28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59 červená</a:t>
            </a:r>
          </a:p>
          <a:p>
            <a:r>
              <a:rPr lang="cs-CZ" sz="28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62 žlutá</a:t>
            </a:r>
          </a:p>
          <a:p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77 hnědá</a:t>
            </a:r>
          </a:p>
          <a:p>
            <a:r>
              <a:rPr lang="cs-CZ" sz="28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82 oranžová</a:t>
            </a:r>
          </a:p>
          <a:p>
            <a:r>
              <a:rPr lang="cs-CZ" sz="28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93 zelená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48680"/>
            <a:ext cx="7020273" cy="568232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48680"/>
            <a:ext cx="7020273" cy="568232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048" name="Obrázek 2047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0140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c\Desktop\Nová složka\1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8680"/>
            <a:ext cx="7020272" cy="5682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988145" y="548680"/>
            <a:ext cx="1997968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rgbClr val="FF33CC"/>
                </a:solidFill>
                <a:latin typeface="Times New Roman" pitchFamily="18" charset="0"/>
                <a:cs typeface="Times New Roman" pitchFamily="18" charset="0"/>
              </a:rPr>
              <a:t>38 růžová</a:t>
            </a:r>
          </a:p>
          <a:p>
            <a:r>
              <a:rPr lang="cs-CZ" sz="28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59 červená</a:t>
            </a:r>
          </a:p>
          <a:p>
            <a:r>
              <a:rPr lang="cs-CZ" sz="28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62 žlutá</a:t>
            </a:r>
          </a:p>
          <a:p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77 hnědá</a:t>
            </a:r>
          </a:p>
          <a:p>
            <a:r>
              <a:rPr lang="cs-CZ" sz="28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82 oranžová</a:t>
            </a:r>
          </a:p>
          <a:p>
            <a:r>
              <a:rPr lang="cs-CZ" sz="28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93 zelená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48680"/>
            <a:ext cx="7020273" cy="568232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48680"/>
            <a:ext cx="7020273" cy="568232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048" name="Obrázek 2047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049" name="Obrázek 2048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0664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c\Desktop\Nová složka\1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8680"/>
            <a:ext cx="7020272" cy="5682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988145" y="548680"/>
            <a:ext cx="1997968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rgbClr val="FF33CC"/>
                </a:solidFill>
                <a:latin typeface="Times New Roman" pitchFamily="18" charset="0"/>
                <a:cs typeface="Times New Roman" pitchFamily="18" charset="0"/>
              </a:rPr>
              <a:t>38 růžová</a:t>
            </a:r>
          </a:p>
          <a:p>
            <a:r>
              <a:rPr lang="cs-CZ" sz="28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59 červená</a:t>
            </a:r>
          </a:p>
          <a:p>
            <a:r>
              <a:rPr lang="cs-CZ" sz="28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62 žlutá</a:t>
            </a:r>
          </a:p>
          <a:p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77 hnědá</a:t>
            </a:r>
          </a:p>
          <a:p>
            <a:r>
              <a:rPr lang="cs-CZ" sz="28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82 oranžová</a:t>
            </a:r>
          </a:p>
          <a:p>
            <a:r>
              <a:rPr lang="cs-CZ" sz="28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93 zelená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48680"/>
            <a:ext cx="7020273" cy="568232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48680"/>
            <a:ext cx="7020273" cy="568232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048" name="Obrázek 2047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049" name="Obrázek 2048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051" name="Obrázek 2050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7762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c\Desktop\Nová složka\1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8680"/>
            <a:ext cx="7020272" cy="5682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988145" y="548680"/>
            <a:ext cx="1997968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rgbClr val="FF33CC"/>
                </a:solidFill>
                <a:latin typeface="Times New Roman" pitchFamily="18" charset="0"/>
                <a:cs typeface="Times New Roman" pitchFamily="18" charset="0"/>
              </a:rPr>
              <a:t>38 růžová</a:t>
            </a:r>
          </a:p>
          <a:p>
            <a:r>
              <a:rPr lang="cs-CZ" sz="28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59 červená</a:t>
            </a:r>
          </a:p>
          <a:p>
            <a:r>
              <a:rPr lang="cs-CZ" sz="28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62 žlutá</a:t>
            </a:r>
          </a:p>
          <a:p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77 hnědá</a:t>
            </a:r>
          </a:p>
          <a:p>
            <a:r>
              <a:rPr lang="cs-CZ" sz="28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82 oranžová</a:t>
            </a:r>
          </a:p>
          <a:p>
            <a:r>
              <a:rPr lang="cs-CZ" sz="28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93 zelená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48680"/>
            <a:ext cx="7020273" cy="568232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48680"/>
            <a:ext cx="7020273" cy="568232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048" name="Obrázek 2047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049" name="Obrázek 2048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051" name="Obrázek 2050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2052" name="Obrázek 2051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0490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c\Desktop\Nová složka\1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8680"/>
            <a:ext cx="7020272" cy="5682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988145" y="548680"/>
            <a:ext cx="1997968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rgbClr val="FF33CC"/>
                </a:solidFill>
                <a:latin typeface="Times New Roman" pitchFamily="18" charset="0"/>
                <a:cs typeface="Times New Roman" pitchFamily="18" charset="0"/>
              </a:rPr>
              <a:t>38 růžová</a:t>
            </a:r>
          </a:p>
          <a:p>
            <a:r>
              <a:rPr lang="cs-CZ" sz="28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59 červená</a:t>
            </a:r>
          </a:p>
          <a:p>
            <a:r>
              <a:rPr lang="cs-CZ" sz="28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62 žlutá</a:t>
            </a:r>
          </a:p>
          <a:p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77 hnědá</a:t>
            </a:r>
          </a:p>
          <a:p>
            <a:r>
              <a:rPr lang="cs-CZ" sz="28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82 oranžová</a:t>
            </a:r>
          </a:p>
          <a:p>
            <a:r>
              <a:rPr lang="cs-CZ" sz="28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93 zelená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48680"/>
            <a:ext cx="7020273" cy="568232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48680"/>
            <a:ext cx="7020273" cy="568232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048" name="Obrázek 2047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049" name="Obrázek 2048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051" name="Obrázek 2050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2052" name="Obrázek 2051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053" name="Obrázek 2052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001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c\Desktop\Nová složka\1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8680"/>
            <a:ext cx="7020272" cy="5682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988145" y="548680"/>
            <a:ext cx="1997968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rgbClr val="FF33CC"/>
                </a:solidFill>
                <a:latin typeface="Times New Roman" pitchFamily="18" charset="0"/>
                <a:cs typeface="Times New Roman" pitchFamily="18" charset="0"/>
              </a:rPr>
              <a:t>38 růžová</a:t>
            </a:r>
          </a:p>
          <a:p>
            <a:r>
              <a:rPr lang="cs-CZ" sz="28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59 červená</a:t>
            </a:r>
          </a:p>
          <a:p>
            <a:r>
              <a:rPr lang="cs-CZ" sz="28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62 žlutá</a:t>
            </a:r>
          </a:p>
          <a:p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77 hnědá</a:t>
            </a:r>
          </a:p>
          <a:p>
            <a:r>
              <a:rPr lang="cs-CZ" sz="28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82 oranžová</a:t>
            </a:r>
          </a:p>
          <a:p>
            <a:r>
              <a:rPr lang="cs-CZ" sz="28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93 zelená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48680"/>
            <a:ext cx="7020273" cy="568232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48680"/>
            <a:ext cx="7020273" cy="568232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048" name="Obrázek 2047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049" name="Obrázek 2048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051" name="Obrázek 2050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2052" name="Obrázek 2051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053" name="Obrázek 2052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054" name="Obrázek 2053"/>
          <p:cNvPicPr>
            <a:picLocks noChangeAspect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106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c\Desktop\Nová složka\1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8680"/>
            <a:ext cx="7020272" cy="5682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988145" y="548680"/>
            <a:ext cx="1997968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rgbClr val="FF33CC"/>
                </a:solidFill>
                <a:latin typeface="Times New Roman" pitchFamily="18" charset="0"/>
                <a:cs typeface="Times New Roman" pitchFamily="18" charset="0"/>
              </a:rPr>
              <a:t>38 růžová</a:t>
            </a:r>
          </a:p>
          <a:p>
            <a:r>
              <a:rPr lang="cs-CZ" sz="28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59 červená</a:t>
            </a:r>
          </a:p>
          <a:p>
            <a:r>
              <a:rPr lang="cs-CZ" sz="28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62 žlutá</a:t>
            </a:r>
          </a:p>
          <a:p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77 hnědá</a:t>
            </a:r>
          </a:p>
          <a:p>
            <a:r>
              <a:rPr lang="cs-CZ" sz="28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82 oranžová</a:t>
            </a:r>
          </a:p>
          <a:p>
            <a:r>
              <a:rPr lang="cs-CZ" sz="28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93 zelená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48680"/>
            <a:ext cx="7020273" cy="568232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48680"/>
            <a:ext cx="7020273" cy="568232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048" name="Obrázek 2047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049" name="Obrázek 2048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051" name="Obrázek 2050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2052" name="Obrázek 2051"/>
          <p:cNvPicPr>
            <a:picLocks noChangeAspect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053" name="Obrázek 2052"/>
          <p:cNvPicPr>
            <a:picLocks noChangeAspect="1"/>
          </p:cNvPicPr>
          <p:nvPr/>
        </p:nvPicPr>
        <p:blipFill>
          <a:blip r:embed="rId3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054" name="Obrázek 2053"/>
          <p:cNvPicPr>
            <a:picLocks noChangeAspect="1"/>
          </p:cNvPicPr>
          <p:nvPr/>
        </p:nvPicPr>
        <p:blipFill>
          <a:blip r:embed="rId3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2055" name="Obrázek 2054"/>
          <p:cNvPicPr>
            <a:picLocks noChangeAspect="1"/>
          </p:cNvPicPr>
          <p:nvPr/>
        </p:nvPicPr>
        <p:blipFill>
          <a:blip r:embed="rId4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056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1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3884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205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56"/>
                </p:tgtEl>
              </p:cMediaNode>
            </p:audio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c\Desktop\Nová složka\1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8680"/>
            <a:ext cx="7020272" cy="5682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988145" y="548680"/>
            <a:ext cx="1997968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rgbClr val="FF33CC"/>
                </a:solidFill>
                <a:latin typeface="Times New Roman" pitchFamily="18" charset="0"/>
                <a:cs typeface="Times New Roman" pitchFamily="18" charset="0"/>
              </a:rPr>
              <a:t>38 růžová</a:t>
            </a:r>
          </a:p>
          <a:p>
            <a:r>
              <a:rPr lang="cs-CZ" sz="28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59 červená</a:t>
            </a:r>
          </a:p>
          <a:p>
            <a:r>
              <a:rPr lang="cs-CZ" sz="28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62 žlutá</a:t>
            </a:r>
          </a:p>
          <a:p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77 hnědá</a:t>
            </a:r>
          </a:p>
          <a:p>
            <a:r>
              <a:rPr lang="cs-CZ" sz="28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82 oranžová</a:t>
            </a:r>
          </a:p>
          <a:p>
            <a:r>
              <a:rPr lang="cs-CZ" sz="28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93 zelená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48680"/>
            <a:ext cx="7020273" cy="568232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48680"/>
            <a:ext cx="7020273" cy="568232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048" name="Obrázek 2047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049" name="Obrázek 2048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051" name="Obrázek 2050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2052" name="Obrázek 2051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053" name="Obrázek 2052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054" name="Obrázek 2053"/>
          <p:cNvPicPr>
            <a:picLocks noChangeAspect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82324"/>
          </a:xfrm>
          <a:prstGeom prst="rect">
            <a:avLst/>
          </a:prstGeom>
        </p:spPr>
      </p:pic>
      <p:pic>
        <p:nvPicPr>
          <p:cNvPr id="2055" name="Obrázek 2054"/>
          <p:cNvPicPr>
            <a:picLocks noChangeAspect="1"/>
          </p:cNvPicPr>
          <p:nvPr/>
        </p:nvPicPr>
        <p:blipFill>
          <a:blip r:embed="rId3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7020272" cy="5672492"/>
          </a:xfrm>
          <a:prstGeom prst="rect">
            <a:avLst/>
          </a:prstGeom>
        </p:spPr>
      </p:pic>
      <p:pic>
        <p:nvPicPr>
          <p:cNvPr id="2057" name="Obrázek 2056"/>
          <p:cNvPicPr>
            <a:picLocks noChangeAspect="1"/>
          </p:cNvPicPr>
          <p:nvPr/>
        </p:nvPicPr>
        <p:blipFill>
          <a:blip r:embed="rId3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6988146" cy="5652960"/>
          </a:xfrm>
          <a:prstGeom prst="rect">
            <a:avLst/>
          </a:prstGeom>
        </p:spPr>
      </p:pic>
      <p:sp>
        <p:nvSpPr>
          <p:cNvPr id="2058" name="Obdélník 2057"/>
          <p:cNvSpPr/>
          <p:nvPr/>
        </p:nvSpPr>
        <p:spPr>
          <a:xfrm>
            <a:off x="51733" y="-14750"/>
            <a:ext cx="3485249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4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Pracovní list</a:t>
            </a:r>
            <a:endParaRPr lang="cs-CZ" sz="48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4755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35997" y="0"/>
            <a:ext cx="6552727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Použité zdroje: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>
                <a:latin typeface="Times New Roman" pitchFamily="18" charset="0"/>
                <a:cs typeface="Times New Roman" pitchFamily="18" charset="0"/>
              </a:rPr>
            </a:b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Obrazový materiál čerpaný: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>
                <a:latin typeface="Times New Roman" pitchFamily="18" charset="0"/>
                <a:cs typeface="Times New Roman" pitchFamily="18" charset="0"/>
              </a:rPr>
            </a:b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135997" y="1340768"/>
            <a:ext cx="69127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27584" y="1305342"/>
            <a:ext cx="784887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AUTOR NEUVEDEN. </a:t>
            </a:r>
            <a:r>
              <a:rPr lang="cs-CZ" i="1" dirty="0" smtClean="0"/>
              <a:t>Google.com</a:t>
            </a:r>
            <a:r>
              <a:rPr lang="cs-CZ" dirty="0" smtClean="0"/>
              <a:t> [online]. [cit. </a:t>
            </a:r>
            <a:r>
              <a:rPr lang="cs-CZ" smtClean="0"/>
              <a:t>1.3.2012</a:t>
            </a:r>
            <a:r>
              <a:rPr lang="cs-CZ" dirty="0" smtClean="0"/>
              <a:t>]. Dostupný na WWW: &lt;http://images.google.com/</a:t>
            </a:r>
            <a:r>
              <a:rPr lang="cs-CZ" dirty="0" err="1" smtClean="0"/>
              <a:t>imgres?q</a:t>
            </a:r>
            <a:r>
              <a:rPr lang="cs-CZ" dirty="0" smtClean="0"/>
              <a:t>=kv%C4%9Btina&amp;start=126&amp;num=10&amp;hl=</a:t>
            </a:r>
            <a:r>
              <a:rPr lang="cs-CZ" dirty="0" err="1" smtClean="0"/>
              <a:t>cs&amp;biw</a:t>
            </a:r>
            <a:r>
              <a:rPr lang="cs-CZ" dirty="0" smtClean="0"/>
              <a:t>=1366&amp;bih=664&amp;addh=36&amp;tbm=</a:t>
            </a:r>
            <a:r>
              <a:rPr lang="cs-CZ" dirty="0" err="1" smtClean="0"/>
              <a:t>isch&amp;tbnid</a:t>
            </a:r>
            <a:r>
              <a:rPr lang="cs-CZ" dirty="0" smtClean="0"/>
              <a:t>=UrzSo4h2-y_yRM:&amp;</a:t>
            </a:r>
            <a:r>
              <a:rPr lang="cs-CZ" dirty="0" err="1" smtClean="0"/>
              <a:t>imgrefurl</a:t>
            </a:r>
            <a:r>
              <a:rPr lang="cs-CZ" dirty="0" smtClean="0"/>
              <a:t>=http://arezetka.blog.cz/0801/</a:t>
            </a:r>
            <a:r>
              <a:rPr lang="cs-CZ" dirty="0" err="1" smtClean="0"/>
              <a:t>vyznam-kvetin&amp;docid</a:t>
            </a:r>
            <a:r>
              <a:rPr lang="cs-CZ" dirty="0" smtClean="0"/>
              <a:t>=-K2b3Ub-Pmoa5M&amp;imgurl=http://nd01.jxs.cz/301/570/7906e7c8ed_21557370_o2.jpg&amp;w=601&amp;h=453&amp;ei=5jwHUJ23G8fLtAbTmaH7Ag&amp;zoom=1&amp;iact=</a:t>
            </a:r>
            <a:r>
              <a:rPr lang="cs-CZ" dirty="0" err="1" smtClean="0"/>
              <a:t>hc&amp;vpx</a:t>
            </a:r>
            <a:r>
              <a:rPr lang="cs-CZ" dirty="0" smtClean="0"/>
              <a:t>=424&amp;vpy=323&amp;dur=2&amp;hovh=195&amp;hovw=259&amp;tx=186&amp;ty=71&amp;sig=115857355695673544385&amp;page=6&amp;tbnh=147&amp;tbnw=217&amp;ndsp=25&amp;ved=1t:429,r:34,s:126,i:120&gt;.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9846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499</TotalTime>
  <Words>743</Words>
  <Application>Microsoft Office PowerPoint</Application>
  <PresentationFormat>Předvádění na obrazovce (4:3)</PresentationFormat>
  <Paragraphs>286</Paragraphs>
  <Slides>43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43</vt:i4>
      </vt:variant>
    </vt:vector>
  </HeadingPairs>
  <TitlesOfParts>
    <vt:vector size="44" baseType="lpstr">
      <vt:lpstr>Motiv systému Office</vt:lpstr>
      <vt:lpstr>Autorem materiálu a všech jeho částí, není-li uvedeno jinak, je Mgr. Veronika Černá.</vt:lpstr>
      <vt:lpstr>Kytička – pamětné sčítání                a odčítání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71</cp:revision>
  <dcterms:created xsi:type="dcterms:W3CDTF">2012-07-18T21:05:43Z</dcterms:created>
  <dcterms:modified xsi:type="dcterms:W3CDTF">2012-08-23T10:30:05Z</dcterms:modified>
</cp:coreProperties>
</file>