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311" r:id="rId3"/>
    <p:sldId id="31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304" r:id="rId27"/>
    <p:sldId id="280" r:id="rId28"/>
    <p:sldId id="281" r:id="rId29"/>
    <p:sldId id="283" r:id="rId30"/>
    <p:sldId id="284" r:id="rId31"/>
    <p:sldId id="285" r:id="rId32"/>
    <p:sldId id="286" r:id="rId33"/>
    <p:sldId id="287" r:id="rId34"/>
    <p:sldId id="305" r:id="rId35"/>
    <p:sldId id="288" r:id="rId36"/>
    <p:sldId id="289" r:id="rId37"/>
    <p:sldId id="290" r:id="rId38"/>
    <p:sldId id="291" r:id="rId39"/>
    <p:sldId id="292" r:id="rId40"/>
    <p:sldId id="293" r:id="rId41"/>
    <p:sldId id="313" r:id="rId42"/>
    <p:sldId id="295" r:id="rId43"/>
    <p:sldId id="306" r:id="rId4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9467" autoAdjust="0"/>
  </p:normalViewPr>
  <p:slideViewPr>
    <p:cSldViewPr>
      <p:cViewPr>
        <p:scale>
          <a:sx n="75" d="100"/>
          <a:sy n="75" d="100"/>
        </p:scale>
        <p:origin x="-1110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VY_32_INOVACE_13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Maják – rovnice na pamětné sčítání a odčítání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: 14.3. 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2012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</dgm:pt>
    <dgm:pt modelId="{6058EC33-B37A-4AB4-9973-53234093D856}" type="sibTrans" cxnId="{5643D4E4-B7D1-4958-8C0D-5D1ECE2C1017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E6AD3F-8CC7-4172-A717-C48FE3F9A009}" type="presOf" srcId="{6F0626F1-15CA-49C8-B81F-B6D7E87A87F7}" destId="{3F28FED3-D868-404F-A6DC-8E84E4FB3EF8}" srcOrd="0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05342E91-D385-4C95-89AE-AA81434FC5AE}" type="presOf" srcId="{7E46725E-13A1-4082-A664-334D30DB29F8}" destId="{307B873D-D319-40E7-AEA8-EAE5900FADE7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2F7C929-8284-404B-95C4-1E409F98E327}" type="presOf" srcId="{D1B46980-6531-4606-95E6-44980827E919}" destId="{6140AFEC-043D-4C43-A2F9-D0F5331DF3A3}" srcOrd="0" destOrd="0" presId="urn:microsoft.com/office/officeart/2005/8/layout/target3"/>
    <dgm:cxn modelId="{35FBC549-2B6A-4A19-8BCE-93071BF04442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C1FCC36-6AC6-46CA-A140-D635090C2B19}" type="presOf" srcId="{757F3AB3-0718-4624-B441-E567A8F0AB56}" destId="{333A1088-737F-45CB-B68E-254E46348037}" srcOrd="0" destOrd="0" presId="urn:microsoft.com/office/officeart/2005/8/layout/target3"/>
    <dgm:cxn modelId="{6A56C850-C8E1-444C-8764-68AF10E946CB}" type="presOf" srcId="{D1B46980-6531-4606-95E6-44980827E919}" destId="{2BE915AB-18AA-4053-B92C-3BFC9ED204BB}" srcOrd="1" destOrd="0" presId="urn:microsoft.com/office/officeart/2005/8/layout/target3"/>
    <dgm:cxn modelId="{0C3C3D9D-2E03-48CC-931C-599654333AB0}" type="presOf" srcId="{7E46725E-13A1-4082-A664-334D30DB29F8}" destId="{B7050CC9-0FC3-4C26-923E-C583681B813F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7A87B6C-0F57-4078-BD98-B28A3F102470}" type="presOf" srcId="{B651F6E3-6281-48DB-9319-2AEAFDAE7572}" destId="{6BB5E863-4638-4E1D-BFDE-399D028AC4ED}" srcOrd="1" destOrd="0" presId="urn:microsoft.com/office/officeart/2005/8/layout/target3"/>
    <dgm:cxn modelId="{527F97C6-4837-40D6-9B83-BA66B4FE7ABF}" type="presOf" srcId="{D8197B8C-B260-4A16-BDF4-0947B075E274}" destId="{25B08C86-7E15-44DC-BE7F-FFB55DD49D12}" srcOrd="0" destOrd="0" presId="urn:microsoft.com/office/officeart/2005/8/layout/target3"/>
    <dgm:cxn modelId="{34B687C0-9401-4F3E-8E38-8CBF59EC7277}" type="presOf" srcId="{D8197B8C-B260-4A16-BDF4-0947B075E274}" destId="{5A5FFA88-C948-4069-8E93-59FA12366E83}" srcOrd="1" destOrd="0" presId="urn:microsoft.com/office/officeart/2005/8/layout/target3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6CE07DF0-A5CD-4B62-8BB0-33A28E693311}" type="presOf" srcId="{D1D4F407-5343-4D3F-B5B9-D407B03CAEB4}" destId="{D005CE8C-CC26-4C3E-AC11-E15060ECD759}" srcOrd="0" destOrd="0" presId="urn:microsoft.com/office/officeart/2005/8/layout/target3"/>
    <dgm:cxn modelId="{2F96EA1A-850F-4696-A599-0A0997AC4175}" type="presOf" srcId="{4C35D32F-0EAB-4CD7-82EE-45574DC2A586}" destId="{8BEBB6EC-1DAA-4CAC-8A25-BC0FCBD5DBD5}" srcOrd="0" destOrd="0" presId="urn:microsoft.com/office/officeart/2005/8/layout/target3"/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9B724410-268D-4D63-9F4F-9949B70F3F8B}" type="presOf" srcId="{6F0626F1-15CA-49C8-B81F-B6D7E87A87F7}" destId="{E7AA458F-2838-4E86-A843-E9E7E72F0C66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C9DCAA9-B20C-4BD1-A3E6-7069AE2B87BB}" type="presOf" srcId="{D1D4F407-5343-4D3F-B5B9-D407B03CAEB4}" destId="{AED2198E-93D5-4001-81B4-73124B309672}" srcOrd="1" destOrd="0" presId="urn:microsoft.com/office/officeart/2005/8/layout/target3"/>
    <dgm:cxn modelId="{26152191-1617-418C-BFD0-B330B0566644}" type="presOf" srcId="{B651F6E3-6281-48DB-9319-2AEAFDAE7572}" destId="{619D679B-A015-4ECF-8348-D1034C574F40}" srcOrd="0" destOrd="0" presId="urn:microsoft.com/office/officeart/2005/8/layout/target3"/>
    <dgm:cxn modelId="{F495D248-9BC5-4813-B386-5800938D4732}" type="presParOf" srcId="{333A1088-737F-45CB-B68E-254E46348037}" destId="{F5ABB229-8D3B-4694-996A-96F23CF14429}" srcOrd="0" destOrd="0" presId="urn:microsoft.com/office/officeart/2005/8/layout/target3"/>
    <dgm:cxn modelId="{88DFFD71-8A4E-457D-A87D-8B1DACEC1128}" type="presParOf" srcId="{333A1088-737F-45CB-B68E-254E46348037}" destId="{F41139FD-01EE-4571-8B17-4FB00FC51163}" srcOrd="1" destOrd="0" presId="urn:microsoft.com/office/officeart/2005/8/layout/target3"/>
    <dgm:cxn modelId="{F67A663F-C072-4077-B100-0FB94CE84EF4}" type="presParOf" srcId="{333A1088-737F-45CB-B68E-254E46348037}" destId="{D005CE8C-CC26-4C3E-AC11-E15060ECD759}" srcOrd="2" destOrd="0" presId="urn:microsoft.com/office/officeart/2005/8/layout/target3"/>
    <dgm:cxn modelId="{39DC6E7F-AD49-4A3B-B27D-19422B85EA91}" type="presParOf" srcId="{333A1088-737F-45CB-B68E-254E46348037}" destId="{2C702D82-9B77-49B7-9568-BB8EB47C3372}" srcOrd="3" destOrd="0" presId="urn:microsoft.com/office/officeart/2005/8/layout/target3"/>
    <dgm:cxn modelId="{C7E46C0B-A162-4396-B64E-BA853E3381D8}" type="presParOf" srcId="{333A1088-737F-45CB-B68E-254E46348037}" destId="{A52A0455-90FF-4808-ABD0-F02540D31D5A}" srcOrd="4" destOrd="0" presId="urn:microsoft.com/office/officeart/2005/8/layout/target3"/>
    <dgm:cxn modelId="{8199828F-F25F-4084-A74C-4959054A83D6}" type="presParOf" srcId="{333A1088-737F-45CB-B68E-254E46348037}" destId="{6140AFEC-043D-4C43-A2F9-D0F5331DF3A3}" srcOrd="5" destOrd="0" presId="urn:microsoft.com/office/officeart/2005/8/layout/target3"/>
    <dgm:cxn modelId="{57CCDC6B-037E-46DF-A75B-E6A80813575F}" type="presParOf" srcId="{333A1088-737F-45CB-B68E-254E46348037}" destId="{9358AC05-5D7D-4327-9F80-1AD486AEA664}" srcOrd="6" destOrd="0" presId="urn:microsoft.com/office/officeart/2005/8/layout/target3"/>
    <dgm:cxn modelId="{F41A0A12-1272-489D-AC25-735F8DC5EA58}" type="presParOf" srcId="{333A1088-737F-45CB-B68E-254E46348037}" destId="{313FC574-E1CD-4FB4-B054-0B805CE0447D}" srcOrd="7" destOrd="0" presId="urn:microsoft.com/office/officeart/2005/8/layout/target3"/>
    <dgm:cxn modelId="{9949B521-7B71-40F9-AE65-517D730C0B2F}" type="presParOf" srcId="{333A1088-737F-45CB-B68E-254E46348037}" destId="{619D679B-A015-4ECF-8348-D1034C574F40}" srcOrd="8" destOrd="0" presId="urn:microsoft.com/office/officeart/2005/8/layout/target3"/>
    <dgm:cxn modelId="{C3B13F4C-145F-4AB3-9ECF-528A2023E4ED}" type="presParOf" srcId="{333A1088-737F-45CB-B68E-254E46348037}" destId="{322283A8-4A27-4CDA-BAE3-F381106A9174}" srcOrd="9" destOrd="0" presId="urn:microsoft.com/office/officeart/2005/8/layout/target3"/>
    <dgm:cxn modelId="{8DBAD90C-B7C6-4634-BBE3-A55B3A53A505}" type="presParOf" srcId="{333A1088-737F-45CB-B68E-254E46348037}" destId="{FFC9F71D-1B4F-4AD9-A4A6-86ADEFC8AF5C}" srcOrd="10" destOrd="0" presId="urn:microsoft.com/office/officeart/2005/8/layout/target3"/>
    <dgm:cxn modelId="{985400E0-32B3-44CC-B9CE-894AD1C25F26}" type="presParOf" srcId="{333A1088-737F-45CB-B68E-254E46348037}" destId="{25B08C86-7E15-44DC-BE7F-FFB55DD49D12}" srcOrd="11" destOrd="0" presId="urn:microsoft.com/office/officeart/2005/8/layout/target3"/>
    <dgm:cxn modelId="{1944AF0A-7BB1-4388-AD4F-6DD92FE268FE}" type="presParOf" srcId="{333A1088-737F-45CB-B68E-254E46348037}" destId="{76644BE8-9D7C-4C09-B250-3D10AF48CBB7}" srcOrd="12" destOrd="0" presId="urn:microsoft.com/office/officeart/2005/8/layout/target3"/>
    <dgm:cxn modelId="{8EB3730F-74B7-4F3A-B8BB-89DC2110F16F}" type="presParOf" srcId="{333A1088-737F-45CB-B68E-254E46348037}" destId="{EE85B701-7295-41C0-BA7A-34D3756A2AE6}" srcOrd="13" destOrd="0" presId="urn:microsoft.com/office/officeart/2005/8/layout/target3"/>
    <dgm:cxn modelId="{26E8CE32-2853-4C94-81F6-5457AF350380}" type="presParOf" srcId="{333A1088-737F-45CB-B68E-254E46348037}" destId="{8BEBB6EC-1DAA-4CAC-8A25-BC0FCBD5DBD5}" srcOrd="14" destOrd="0" presId="urn:microsoft.com/office/officeart/2005/8/layout/target3"/>
    <dgm:cxn modelId="{0FC2CE77-18AE-439B-94E4-E12D9B8C8BD2}" type="presParOf" srcId="{333A1088-737F-45CB-B68E-254E46348037}" destId="{41CA92B1-2F09-48D8-ACE4-465CAF918C2C}" srcOrd="15" destOrd="0" presId="urn:microsoft.com/office/officeart/2005/8/layout/target3"/>
    <dgm:cxn modelId="{B3B1835C-FDF5-455E-8DC1-7112609D0910}" type="presParOf" srcId="{333A1088-737F-45CB-B68E-254E46348037}" destId="{44810F33-5078-4AE9-9C7C-25A884644228}" srcOrd="16" destOrd="0" presId="urn:microsoft.com/office/officeart/2005/8/layout/target3"/>
    <dgm:cxn modelId="{E7C61598-2C8D-42C2-A615-F6104EB41919}" type="presParOf" srcId="{333A1088-737F-45CB-B68E-254E46348037}" destId="{B7050CC9-0FC3-4C26-923E-C583681B813F}" srcOrd="17" destOrd="0" presId="urn:microsoft.com/office/officeart/2005/8/layout/target3"/>
    <dgm:cxn modelId="{7B6FE762-352A-4958-859E-1CE3ED3E9055}" type="presParOf" srcId="{333A1088-737F-45CB-B68E-254E46348037}" destId="{FAB7270F-BD54-4209-A1BF-86DD19A2869E}" srcOrd="18" destOrd="0" presId="urn:microsoft.com/office/officeart/2005/8/layout/target3"/>
    <dgm:cxn modelId="{45204033-D800-4651-963B-5E17BFB8AC2C}" type="presParOf" srcId="{333A1088-737F-45CB-B68E-254E46348037}" destId="{F6A3497E-3B06-4E8A-81CF-A3F38E3BB429}" srcOrd="19" destOrd="0" presId="urn:microsoft.com/office/officeart/2005/8/layout/target3"/>
    <dgm:cxn modelId="{29B7A11F-DC0A-489C-B690-2CEBE3163964}" type="presParOf" srcId="{333A1088-737F-45CB-B68E-254E46348037}" destId="{3F28FED3-D868-404F-A6DC-8E84E4FB3EF8}" srcOrd="20" destOrd="0" presId="urn:microsoft.com/office/officeart/2005/8/layout/target3"/>
    <dgm:cxn modelId="{E170FA15-AF93-4E5A-B2CB-2790A4870B74}" type="presParOf" srcId="{333A1088-737F-45CB-B68E-254E46348037}" destId="{AED2198E-93D5-4001-81B4-73124B309672}" srcOrd="21" destOrd="0" presId="urn:microsoft.com/office/officeart/2005/8/layout/target3"/>
    <dgm:cxn modelId="{AEED758F-4C78-4A0D-8EE2-D9A813101823}" type="presParOf" srcId="{333A1088-737F-45CB-B68E-254E46348037}" destId="{2BE915AB-18AA-4053-B92C-3BFC9ED204BB}" srcOrd="22" destOrd="0" presId="urn:microsoft.com/office/officeart/2005/8/layout/target3"/>
    <dgm:cxn modelId="{77C52E45-DB44-42D0-A986-5B79DA4D0FD7}" type="presParOf" srcId="{333A1088-737F-45CB-B68E-254E46348037}" destId="{6BB5E863-4638-4E1D-BFDE-399D028AC4ED}" srcOrd="23" destOrd="0" presId="urn:microsoft.com/office/officeart/2005/8/layout/target3"/>
    <dgm:cxn modelId="{4E270D30-3D6E-45BE-ACE3-335BC34D049E}" type="presParOf" srcId="{333A1088-737F-45CB-B68E-254E46348037}" destId="{5A5FFA88-C948-4069-8E93-59FA12366E83}" srcOrd="24" destOrd="0" presId="urn:microsoft.com/office/officeart/2005/8/layout/target3"/>
    <dgm:cxn modelId="{4EB25F44-FC83-4A03-96AF-36F65F2DBBA7}" type="presParOf" srcId="{333A1088-737F-45CB-B68E-254E46348037}" destId="{890E4F0B-2866-4A3F-A3C7-2A14B1797930}" srcOrd="25" destOrd="0" presId="urn:microsoft.com/office/officeart/2005/8/layout/target3"/>
    <dgm:cxn modelId="{8B1775C1-2CB9-4B71-A0B8-D08694EB2E7E}" type="presParOf" srcId="{333A1088-737F-45CB-B68E-254E46348037}" destId="{307B873D-D319-40E7-AEA8-EAE5900FADE7}" srcOrd="26" destOrd="0" presId="urn:microsoft.com/office/officeart/2005/8/layout/target3"/>
    <dgm:cxn modelId="{1F2CC027-D7B9-438E-91BA-A0A6F3BDB096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744128"/>
                <a:satOff val="4483"/>
                <a:lumOff val="359"/>
                <a:alphaOff val="0"/>
                <a:shade val="51000"/>
                <a:satMod val="130000"/>
              </a:schemeClr>
            </a:gs>
            <a:gs pos="80000">
              <a:schemeClr val="accent4">
                <a:hueOff val="-744128"/>
                <a:satOff val="4483"/>
                <a:lumOff val="359"/>
                <a:alphaOff val="0"/>
                <a:shade val="93000"/>
                <a:satMod val="130000"/>
              </a:schemeClr>
            </a:gs>
            <a:gs pos="100000">
              <a:schemeClr val="accent4">
                <a:hueOff val="-744128"/>
                <a:satOff val="4483"/>
                <a:lumOff val="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44128"/>
              <a:satOff val="4483"/>
              <a:lumOff val="35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VY_32_INOVACE_13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Maják – rovnice na pamětné sčítání a odčítání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3720641"/>
                <a:satOff val="22416"/>
                <a:lumOff val="1797"/>
                <a:alphaOff val="0"/>
                <a:shade val="51000"/>
                <a:satMod val="130000"/>
              </a:schemeClr>
            </a:gs>
            <a:gs pos="80000">
              <a:schemeClr val="accent4">
                <a:hueOff val="-3720641"/>
                <a:satOff val="22416"/>
                <a:lumOff val="1797"/>
                <a:alphaOff val="0"/>
                <a:shade val="93000"/>
                <a:satMod val="130000"/>
              </a:schemeClr>
            </a:gs>
            <a:gs pos="100000">
              <a:schemeClr val="accent4">
                <a:hueOff val="-3720641"/>
                <a:satOff val="22416"/>
                <a:lumOff val="17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720641"/>
              <a:satOff val="22416"/>
              <a:lumOff val="179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: 14.3.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2012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881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030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593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418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164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5115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072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595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5085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456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398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8F89D-1F18-47FF-9F23-ADA4A79C3F7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90746-742D-40A1-B28F-59D3ECC92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897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1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1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1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1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1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1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28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1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3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7.gif"/><Relationship Id="rId4" Type="http://schemas.openxmlformats.org/officeDocument/2006/relationships/image" Target="../media/image14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1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3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14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10.gif"/><Relationship Id="rId7" Type="http://schemas.openxmlformats.org/officeDocument/2006/relationships/image" Target="../media/image37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6.gif"/><Relationship Id="rId4" Type="http://schemas.openxmlformats.org/officeDocument/2006/relationships/image" Target="../media/image1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14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1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1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14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gif"/><Relationship Id="rId4" Type="http://schemas.openxmlformats.org/officeDocument/2006/relationships/image" Target="../media/image1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gif"/><Relationship Id="rId4" Type="http://schemas.openxmlformats.org/officeDocument/2006/relationships/image" Target="../media/image14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gif"/><Relationship Id="rId4" Type="http://schemas.openxmlformats.org/officeDocument/2006/relationships/image" Target="../media/image1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gif"/><Relationship Id="rId4" Type="http://schemas.openxmlformats.org/officeDocument/2006/relationships/image" Target="../media/image14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14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4.gif"/><Relationship Id="rId5" Type="http://schemas.openxmlformats.org/officeDocument/2006/relationships/image" Target="../media/image10.gif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gif"/><Relationship Id="rId4" Type="http://schemas.openxmlformats.org/officeDocument/2006/relationships/image" Target="../media/image14.gi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646112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není-li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je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Mgr. Veronika Černá.</a:t>
            </a: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6148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572125"/>
            <a:ext cx="80010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637100198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89093913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Maják – rovnice na sčítání                  a odčítání</a:t>
            </a:r>
            <a:endParaRPr lang="cs-CZ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3.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Používá a dosazuje správně do rovnice sčítání        a odčítání. Dokáže rozlišovat matematické symboly.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KLÍČOVÁ SLOVA: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Pamětné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čítání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a odčítání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je určena k procvičování rovnic na pamětné sčítání a odčítání.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Prezentaci jsem použila v úvodu hodiny jako motivaci na procvičování pamětného sčítání a odčítání ve formě rovnic. Žáci se aktivně podíleli na úkolu a práce je bavila. Na konci hodiny jsem každému pracovní list - nevybarvený maják s příklady -  rozdala a žáci si individuálně zkoušeli příklady samostatně vypočítat.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12657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1" y="188640"/>
            <a:ext cx="874757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Maják – rovnice na sčítání                        a odčítání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35190"/>
            <a:ext cx="5184576" cy="5022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768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65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25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67" y="430440"/>
            <a:ext cx="5854897" cy="609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64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90959"/>
            <a:ext cx="5825344" cy="603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54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7104"/>
            <a:ext cx="5897352" cy="604824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55013"/>
            <a:ext cx="5897351" cy="607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93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5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60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9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78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9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90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1391"/>
            <a:ext cx="5969360" cy="603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7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2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8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9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1391"/>
            <a:ext cx="5969360" cy="603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5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4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8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04425"/>
            <a:ext cx="5969360" cy="602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06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25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4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56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32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55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476672"/>
            <a:ext cx="5969359" cy="601448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1391"/>
            <a:ext cx="5969359" cy="599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1823"/>
            <a:ext cx="5969360" cy="603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7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9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968"/>
            <a:ext cx="5969360" cy="604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7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3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536"/>
            <a:ext cx="5969360" cy="604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72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3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7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1391"/>
            <a:ext cx="5969360" cy="603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5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1391"/>
            <a:ext cx="5969359" cy="603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1391"/>
            <a:ext cx="5969360" cy="603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26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0959"/>
            <a:ext cx="5969360" cy="603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59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1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Nová složka\1 – kopi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8253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1268760"/>
            <a:ext cx="19976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žlutá</a:t>
            </a:r>
          </a:p>
          <a:p>
            <a:r>
              <a:rPr lang="cs-CZ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 oranžová</a:t>
            </a:r>
          </a:p>
          <a:p>
            <a:r>
              <a:rPr lang="cs-CZ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 zelená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červená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 hnědá</a:t>
            </a:r>
          </a:p>
          <a:p>
            <a:r>
              <a:rPr lang="cs-CZ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modrá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104"/>
            <a:ext cx="5969360" cy="60482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5969360" cy="604867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067944" y="260648"/>
            <a:ext cx="34852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Pracovní list</a:t>
            </a:r>
            <a:endParaRPr lang="cs-CZ" sz="4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39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35997" y="0"/>
            <a:ext cx="65527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Použité zdroje: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Obrazový materiál čerpaný: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35997" y="1340768"/>
            <a:ext cx="6912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NEUVEDEN. </a:t>
            </a:r>
            <a:r>
              <a:rPr lang="cs-CZ" i="1" dirty="0"/>
              <a:t>wikipedia.org</a:t>
            </a:r>
            <a:r>
              <a:rPr lang="cs-CZ" dirty="0"/>
              <a:t> [online]. [cit. </a:t>
            </a:r>
            <a:r>
              <a:rPr lang="cs-CZ" smtClean="0"/>
              <a:t>1.</a:t>
            </a:r>
            <a:r>
              <a:rPr lang="cs-CZ"/>
              <a:t>3</a:t>
            </a:r>
            <a:r>
              <a:rPr lang="cs-CZ" smtClean="0"/>
              <a:t>.2012</a:t>
            </a:r>
            <a:r>
              <a:rPr lang="cs-CZ" dirty="0"/>
              <a:t>]. Dostupný na WWW: &lt;http://www.infoglobe.cz/cestovatelsky%20pruvodce/</a:t>
            </a:r>
            <a:r>
              <a:rPr lang="cs-CZ" dirty="0" err="1"/>
              <a:t>majak</a:t>
            </a:r>
            <a:r>
              <a:rPr lang="cs-CZ" dirty="0"/>
              <a:t>-na-bell-rock/&gt;.</a:t>
            </a:r>
          </a:p>
        </p:txBody>
      </p:sp>
    </p:spTree>
    <p:extLst>
      <p:ext uri="{BB962C8B-B14F-4D97-AF65-F5344CB8AC3E}">
        <p14:creationId xmlns:p14="http://schemas.microsoft.com/office/powerpoint/2010/main" val="69454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671</Words>
  <Application>Microsoft Office PowerPoint</Application>
  <PresentationFormat>Předvádění na obrazovce (4:3)</PresentationFormat>
  <Paragraphs>248</Paragraphs>
  <Slides>43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4" baseType="lpstr">
      <vt:lpstr>Motiv systému Office</vt:lpstr>
      <vt:lpstr>Autorem materiálu a všech jeho částí, není-li uvedeno jinak, je Mgr. Veronika Černá.</vt:lpstr>
      <vt:lpstr>Maják – rovnice na sčítání                  a odčítání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69</cp:revision>
  <dcterms:created xsi:type="dcterms:W3CDTF">2012-07-17T22:17:49Z</dcterms:created>
  <dcterms:modified xsi:type="dcterms:W3CDTF">2012-08-23T10:30:37Z</dcterms:modified>
</cp:coreProperties>
</file>