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1" r:id="rId3"/>
    <p:sldId id="262" r:id="rId4"/>
    <p:sldId id="263" r:id="rId5"/>
    <p:sldId id="264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0" autoAdjust="0"/>
    <p:restoredTop sz="94618" autoAdjust="0"/>
  </p:normalViewPr>
  <p:slideViewPr>
    <p:cSldViewPr>
      <p:cViewPr varScale="1">
        <p:scale>
          <a:sx n="66" d="100"/>
          <a:sy n="66" d="100"/>
        </p:scale>
        <p:origin x="-55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73704-5FD2-413B-BBC9-D4CE6CD5CF5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3C0-1697-409D-AD52-ABCC3A98D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775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73704-5FD2-413B-BBC9-D4CE6CD5CF5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3C0-1697-409D-AD52-ABCC3A98D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193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73704-5FD2-413B-BBC9-D4CE6CD5CF5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3C0-1697-409D-AD52-ABCC3A98D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734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73704-5FD2-413B-BBC9-D4CE6CD5CF5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3C0-1697-409D-AD52-ABCC3A98D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401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73704-5FD2-413B-BBC9-D4CE6CD5CF5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3C0-1697-409D-AD52-ABCC3A98D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514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73704-5FD2-413B-BBC9-D4CE6CD5CF5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3C0-1697-409D-AD52-ABCC3A98D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860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73704-5FD2-413B-BBC9-D4CE6CD5CF5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3C0-1697-409D-AD52-ABCC3A98D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127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73704-5FD2-413B-BBC9-D4CE6CD5CF5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3C0-1697-409D-AD52-ABCC3A98D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724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73704-5FD2-413B-BBC9-D4CE6CD5CF5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3C0-1697-409D-AD52-ABCC3A98D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709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73704-5FD2-413B-BBC9-D4CE6CD5CF5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3C0-1697-409D-AD52-ABCC3A98D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091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73704-5FD2-413B-BBC9-D4CE6CD5CF5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3C0-1697-409D-AD52-ABCC3A98D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6264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5806C-6F25-4CEF-AA66-71FD51F75C6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2879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DA874C-1044-4A83-A924-C7FDBA49144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4243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54A221-CA84-418A-B22F-161EA234260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8024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34CFC0-9829-4B64-8770-841F42AAC8D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1538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0B8949-8C62-48BC-BA24-151AB4409A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1133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59CB2-C826-4450-A7DE-39BA5A0ADFE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3762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7F4FFE-246D-4362-B22B-A61DCFA5E54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351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D444E9-72DC-44DA-BA75-024E75F047A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3677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335738-3A0F-4153-8A95-6B39FDEEAD2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6026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31094C-CBEE-425E-A2CD-413B3DF228A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8985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0B72B2-1DB9-411E-95AE-303F6FC6476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776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573704-5FD2-413B-BBC9-D4CE6CD5CF5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973C0-1697-409D-AD52-ABCC3A98D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059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BF96A27-061D-4263-A976-839B43605A60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950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18" Type="http://schemas.openxmlformats.org/officeDocument/2006/relationships/image" Target="../media/image30.png"/><Relationship Id="rId3" Type="http://schemas.openxmlformats.org/officeDocument/2006/relationships/image" Target="../media/image15.png"/><Relationship Id="rId21" Type="http://schemas.openxmlformats.org/officeDocument/2006/relationships/image" Target="../media/image33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17" Type="http://schemas.openxmlformats.org/officeDocument/2006/relationships/image" Target="../media/image29.png"/><Relationship Id="rId25" Type="http://schemas.openxmlformats.org/officeDocument/2006/relationships/image" Target="../media/image37.png"/><Relationship Id="rId2" Type="http://schemas.openxmlformats.org/officeDocument/2006/relationships/image" Target="../media/image14.png"/><Relationship Id="rId16" Type="http://schemas.openxmlformats.org/officeDocument/2006/relationships/image" Target="../media/image28.png"/><Relationship Id="rId20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24" Type="http://schemas.openxmlformats.org/officeDocument/2006/relationships/image" Target="../media/image36.png"/><Relationship Id="rId5" Type="http://schemas.openxmlformats.org/officeDocument/2006/relationships/image" Target="../media/image17.png"/><Relationship Id="rId15" Type="http://schemas.openxmlformats.org/officeDocument/2006/relationships/image" Target="../media/image27.png"/><Relationship Id="rId23" Type="http://schemas.openxmlformats.org/officeDocument/2006/relationships/image" Target="../media/image35.png"/><Relationship Id="rId10" Type="http://schemas.openxmlformats.org/officeDocument/2006/relationships/image" Target="../media/image22.png"/><Relationship Id="rId19" Type="http://schemas.openxmlformats.org/officeDocument/2006/relationships/image" Target="../media/image31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Relationship Id="rId14" Type="http://schemas.openxmlformats.org/officeDocument/2006/relationships/image" Target="../media/image26.png"/><Relationship Id="rId22" Type="http://schemas.openxmlformats.org/officeDocument/2006/relationships/image" Target="../media/image3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err="1" smtClean="0">
                <a:solidFill>
                  <a:schemeClr val="tx2"/>
                </a:solidFill>
              </a:rPr>
              <a:t>Mgr.Věra</a:t>
            </a:r>
            <a:r>
              <a:rPr lang="cs-CZ" sz="1600" dirty="0" smtClean="0">
                <a:solidFill>
                  <a:schemeClr val="tx2"/>
                </a:solidFill>
              </a:rPr>
              <a:t> </a:t>
            </a:r>
            <a:r>
              <a:rPr lang="cs-CZ" sz="1600" dirty="0" err="1" smtClean="0">
                <a:solidFill>
                  <a:schemeClr val="tx2"/>
                </a:solidFill>
              </a:rPr>
              <a:t>Oupická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VY_32_INOVACE_01_M9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Dělení lomených výrazů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k výkladu a zápisu dělení lomených výrazů.</a:t>
            </a:r>
            <a:r>
              <a:rPr lang="cs-CZ" sz="2000" dirty="0" smtClean="0">
                <a:solidFill>
                  <a:schemeClr val="tx2"/>
                </a:solidFill>
              </a:rPr>
              <a:t>		</a:t>
            </a: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2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Převrácený lomený výraz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3538" indent="-363538"/>
            <a:r>
              <a:rPr lang="cs-CZ" dirty="0" smtClean="0"/>
              <a:t>- získáme  záměnou čitatele a jmenovatele zlomku</a:t>
            </a:r>
          </a:p>
          <a:p>
            <a:pPr marL="363538" indent="-363538"/>
            <a:endParaRPr lang="cs-CZ" dirty="0" smtClean="0"/>
          </a:p>
          <a:p>
            <a:r>
              <a:rPr lang="cs-CZ" dirty="0" smtClean="0"/>
              <a:t>- podmínky existence píšeme pro původní i převrácený lomený výraz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665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0" y="404813"/>
            <a:ext cx="4040188" cy="639762"/>
          </a:xfrm>
        </p:spPr>
        <p:txBody>
          <a:bodyPr/>
          <a:lstStyle/>
          <a:p>
            <a:r>
              <a:rPr lang="cs-CZ" dirty="0" smtClean="0"/>
              <a:t>Lomený výraz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4294967295"/>
          </p:nvPr>
        </p:nvSpPr>
        <p:spPr>
          <a:xfrm>
            <a:off x="5102225" y="404813"/>
            <a:ext cx="4041775" cy="1008062"/>
          </a:xfrm>
        </p:spPr>
        <p:txBody>
          <a:bodyPr/>
          <a:lstStyle/>
          <a:p>
            <a:r>
              <a:rPr lang="cs-CZ" dirty="0" smtClean="0"/>
              <a:t>Převrácený lomený výraz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11560" y="1556792"/>
                <a:ext cx="510845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556792"/>
                <a:ext cx="510845" cy="66005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771800" y="1847511"/>
                <a:ext cx="8122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1847511"/>
                <a:ext cx="812210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122244" y="1602296"/>
                <a:ext cx="889248" cy="6183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2244" y="1602296"/>
                <a:ext cx="889248" cy="61831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308304" y="1720647"/>
                <a:ext cx="8088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8304" y="1720647"/>
                <a:ext cx="80881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73436" y="2852936"/>
                <a:ext cx="897938" cy="61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436" y="2852936"/>
                <a:ext cx="897938" cy="6182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771800" y="3033485"/>
                <a:ext cx="9848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3033485"/>
                <a:ext cx="984885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148064" y="2824851"/>
                <a:ext cx="897938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2824851"/>
                <a:ext cx="897938" cy="6463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305354" y="3035753"/>
                <a:ext cx="8117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5354" y="3035753"/>
                <a:ext cx="81176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83149" y="4149080"/>
                <a:ext cx="912045" cy="6229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149" y="4149080"/>
                <a:ext cx="912045" cy="62292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734052" y="4378493"/>
                <a:ext cx="16319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4052" y="4378493"/>
                <a:ext cx="163198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218481" y="4178108"/>
                <a:ext cx="917046" cy="6421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8481" y="4178108"/>
                <a:ext cx="917046" cy="64216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302965" y="4257273"/>
                <a:ext cx="809452" cy="6117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2965" y="4257273"/>
                <a:ext cx="809452" cy="61177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Skupina 7"/>
          <p:cNvGrpSpPr/>
          <p:nvPr/>
        </p:nvGrpSpPr>
        <p:grpSpPr>
          <a:xfrm>
            <a:off x="1139171" y="4869044"/>
            <a:ext cx="1354658" cy="1089528"/>
            <a:chOff x="1139171" y="4869044"/>
            <a:chExt cx="1354658" cy="1089528"/>
          </a:xfrm>
        </p:grpSpPr>
        <p:sp>
          <p:nvSpPr>
            <p:cNvPr id="2" name="TextovéPole 1"/>
            <p:cNvSpPr txBox="1"/>
            <p:nvPr/>
          </p:nvSpPr>
          <p:spPr>
            <a:xfrm>
              <a:off x="1403648" y="5589240"/>
              <a:ext cx="10901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a.(x+1)</a:t>
              </a:r>
              <a:endParaRPr lang="cs-CZ" dirty="0"/>
            </a:p>
          </p:txBody>
        </p:sp>
        <p:cxnSp>
          <p:nvCxnSpPr>
            <p:cNvPr id="6" name="Přímá spojnice se šipkou 5"/>
            <p:cNvCxnSpPr/>
            <p:nvPr/>
          </p:nvCxnSpPr>
          <p:spPr bwMode="auto">
            <a:xfrm flipH="1" flipV="1">
              <a:off x="1139171" y="4869044"/>
              <a:ext cx="552509" cy="576180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cxnSp>
        <p:nvCxnSpPr>
          <p:cNvPr id="21" name="Přímá spojnice se šipkou 20"/>
          <p:cNvCxnSpPr/>
          <p:nvPr/>
        </p:nvCxnSpPr>
        <p:spPr bwMode="auto">
          <a:xfrm flipV="1">
            <a:off x="1948738" y="4869044"/>
            <a:ext cx="1399126" cy="5761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453186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3" grpId="0"/>
      <p:bldP spid="9" grpId="0"/>
      <p:bldP spid="10" grpId="0" build="p"/>
      <p:bldP spid="11" grpId="0"/>
      <p:bldP spid="12" grpId="0"/>
      <p:bldP spid="13" grpId="0"/>
      <p:bldP spid="14" grpId="0" build="p"/>
      <p:bldP spid="15" grpId="0"/>
      <p:bldP spid="16" grpId="0"/>
      <p:bldP spid="17" grpId="0"/>
      <p:bldP spid="18" grpId="0" build="p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lomených výrazů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1540768"/>
          </a:xfrm>
          <a:solidFill>
            <a:schemeClr val="accent1">
              <a:lumMod val="9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Dělit lomený výraz znamená vynásobit lomený výraz výrazem převráceným.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7584" y="5013176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Podmínky uvádíme pro původní i převrácený lomený výraz!!!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53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83568" y="692696"/>
                <a:ext cx="1625253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692696"/>
                <a:ext cx="1625253" cy="64819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308821" y="694556"/>
                <a:ext cx="74469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8821" y="694556"/>
                <a:ext cx="744691" cy="6463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3203846" y="647235"/>
                <a:ext cx="1294457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   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25</m:t>
                          </m:r>
                          <m:sSup>
                            <m:sSupPr>
                              <m:ctrlPr>
                                <a:rPr lang="cs-CZ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6" y="647235"/>
                <a:ext cx="1294457" cy="69544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498303" y="630591"/>
                <a:ext cx="1105559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. 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1 . 2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8303" y="630591"/>
                <a:ext cx="1105559" cy="64812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603862" y="671792"/>
                <a:ext cx="73045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3862" y="671792"/>
                <a:ext cx="730456" cy="6463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804248" y="948791"/>
                <a:ext cx="20799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948791"/>
                <a:ext cx="2079928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3568" y="1988840"/>
                <a:ext cx="1202702" cy="4912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:</m:t>
                    </m:r>
                  </m:oMath>
                </a14:m>
                <a:r>
                  <a:rPr lang="cs-CZ" dirty="0" smtClean="0"/>
                  <a:t>15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dirty="0" smtClean="0">
                        <a:latin typeface="Cambria Math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988840"/>
                <a:ext cx="1202702" cy="491288"/>
              </a:xfrm>
              <a:prstGeom prst="rect">
                <a:avLst/>
              </a:prstGeom>
              <a:blipFill rotWithShape="1">
                <a:blip r:embed="rId8"/>
                <a:stretch>
                  <a:fillRect b="-7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900221" y="1891228"/>
                <a:ext cx="711285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0221" y="1891228"/>
                <a:ext cx="711285" cy="61831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2647765" y="1896743"/>
                <a:ext cx="970971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chemeClr val="accent3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accent3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accent3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15</m:t>
                          </m:r>
                          <m:sSup>
                            <m:sSupPr>
                              <m:ctrlPr>
                                <a:rPr lang="cs-CZ" b="0" i="1" smtClean="0">
                                  <a:solidFill>
                                    <a:schemeClr val="accent3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chemeClr val="accent3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chemeClr val="accent3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7765" y="1896743"/>
                <a:ext cx="970971" cy="61279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18736" y="1928118"/>
                <a:ext cx="752385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8736" y="1928118"/>
                <a:ext cx="752385" cy="6127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>
            <a:endCxn id="11" idx="0"/>
          </p:cNvCxnSpPr>
          <p:nvPr/>
        </p:nvCxnSpPr>
        <p:spPr>
          <a:xfrm flipV="1">
            <a:off x="2051720" y="1891228"/>
            <a:ext cx="204144" cy="30915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681166" y="2348880"/>
            <a:ext cx="522680" cy="1312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048576" y="2475727"/>
            <a:ext cx="549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3b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804248" y="2140207"/>
                <a:ext cx="14473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2140207"/>
                <a:ext cx="1447319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41215" y="2975427"/>
                <a:ext cx="2061655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𝑟𝑠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𝑟𝑠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215" y="2975427"/>
                <a:ext cx="2061655" cy="64819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702870" y="2975428"/>
                <a:ext cx="1314462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</m:d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2870" y="2975428"/>
                <a:ext cx="1314462" cy="66909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4114800" y="2975428"/>
                <a:ext cx="1199303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𝑟𝑠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𝑟𝑠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975428"/>
                <a:ext cx="1199303" cy="65274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379281" y="2954523"/>
                <a:ext cx="2570897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</m:d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9281" y="2954523"/>
                <a:ext cx="2570897" cy="669094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 flipV="1">
            <a:off x="5796136" y="3068960"/>
            <a:ext cx="538182" cy="2201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7061061" y="3388385"/>
            <a:ext cx="432048" cy="1568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6876256" y="3068960"/>
            <a:ext cx="616853" cy="2201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5796136" y="3388385"/>
            <a:ext cx="538182" cy="1568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7527907" y="2845059"/>
            <a:ext cx="7236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(-1)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390207" y="4005064"/>
                <a:ext cx="702436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0207" y="4005064"/>
                <a:ext cx="702436" cy="648191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651562" y="4283923"/>
                <a:ext cx="21968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𝑟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1562" y="4283923"/>
                <a:ext cx="2196820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711471" y="5085184"/>
                <a:ext cx="2110514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1471" y="5085184"/>
                <a:ext cx="2110514" cy="714683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733135" y="5257859"/>
                <a:ext cx="10300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3135" y="5257859"/>
                <a:ext cx="1030026" cy="369332"/>
              </a:xfrm>
              <a:prstGeom prst="rect">
                <a:avLst/>
              </a:prstGeom>
              <a:blipFill rotWithShape="1">
                <a:blip r:embed="rId20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731330" y="5085183"/>
                <a:ext cx="1279581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𝑥𝑦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1330" y="5085183"/>
                <a:ext cx="1279581" cy="714683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5047503" y="5257859"/>
                <a:ext cx="10781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7503" y="5257859"/>
                <a:ext cx="1078116" cy="369332"/>
              </a:xfrm>
              <a:prstGeom prst="rect">
                <a:avLst/>
              </a:prstGeom>
              <a:blipFill rotWithShape="1">
                <a:blip r:embed="rId22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1" name="TextovéPole 40"/>
              <p:cNvSpPr txBox="1"/>
              <p:nvPr/>
            </p:nvSpPr>
            <p:spPr>
              <a:xfrm>
                <a:off x="6161766" y="5125130"/>
                <a:ext cx="1014765" cy="6140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𝑥𝑦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1766" y="5125130"/>
                <a:ext cx="1014765" cy="614014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7184682" y="5247471"/>
                <a:ext cx="6679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𝑥𝑦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4682" y="5247471"/>
                <a:ext cx="667940" cy="369332"/>
              </a:xfrm>
              <a:prstGeom prst="rect">
                <a:avLst/>
              </a:prstGeom>
              <a:blipFill rotWithShape="1">
                <a:blip r:embed="rId24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6763885" y="6021288"/>
                <a:ext cx="209974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3885" y="6021288"/>
                <a:ext cx="2099742" cy="369332"/>
              </a:xfrm>
              <a:prstGeom prst="rect">
                <a:avLst/>
              </a:prstGeom>
              <a:blipFill rotWithShape="1">
                <a:blip r:embed="rId25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28707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8" grpId="0"/>
      <p:bldP spid="19" grpId="0"/>
      <p:bldP spid="20" grpId="0"/>
      <p:bldP spid="21" grpId="0"/>
      <p:bldP spid="22" grpId="0"/>
      <p:bldP spid="23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436</Words>
  <Application>Microsoft Office PowerPoint</Application>
  <PresentationFormat>Předvádění na obrazovce (4:3)</PresentationFormat>
  <Paragraphs>63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Výchozí návrh</vt:lpstr>
      <vt:lpstr>Prezentace aplikace PowerPoint</vt:lpstr>
      <vt:lpstr>Převrácený lomený výraz</vt:lpstr>
      <vt:lpstr>Prezentace aplikace PowerPoint</vt:lpstr>
      <vt:lpstr>Dělení lomených výrazů</vt:lpstr>
      <vt:lpstr>Prezentace aplikace PowerPoint</vt:lpstr>
    </vt:vector>
  </TitlesOfParts>
  <Company>vo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ov</dc:creator>
  <cp:lastModifiedBy>ov</cp:lastModifiedBy>
  <cp:revision>17</cp:revision>
  <dcterms:created xsi:type="dcterms:W3CDTF">2012-11-17T10:19:20Z</dcterms:created>
  <dcterms:modified xsi:type="dcterms:W3CDTF">2013-02-12T19:30:04Z</dcterms:modified>
</cp:coreProperties>
</file>