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VY_12_INOVACE_29_Vzkaz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Vzkaz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VY_12_INOVACE_29_Vzkaz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Vzkaz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2D09AD-9F95-42B2-9737-52906546C530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6F437-B124-4011-BEF7-E4D34774EF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36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Zadání úkolu.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6F437-B124-4011-BEF7-E4D34774EFB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746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čtou.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6F437-B124-4011-BEF7-E4D34774EFB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414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241188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fontAlgn="auto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fontAlgn="auto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   </a:t>
            </a:r>
            <a:endParaRPr lang="cs-CZ" sz="2400" dirty="0"/>
          </a:p>
          <a:p>
            <a:pPr lvl="0" fontAlgn="auto" hangingPunct="0"/>
            <a:r>
              <a:rPr lang="cs-CZ" sz="2400" dirty="0" smtClean="0"/>
              <a:t>Žáci čtou, potom rozdáme tištěnou podobu otázek a žáci s nimi </a:t>
            </a:r>
            <a:r>
              <a:rPr lang="cs-CZ" sz="2400" dirty="0" smtClean="0"/>
              <a:t>pracují.</a:t>
            </a:r>
            <a:endParaRPr lang="cs-CZ" sz="2400" dirty="0"/>
          </a:p>
          <a:p>
            <a:pPr lvl="0" fontAlgn="auto" hangingPunct="0"/>
            <a:r>
              <a:rPr lang="cs-CZ" sz="2400" dirty="0"/>
              <a:t>Pomůcky: interaktivní pero, fixy na interaktivní tabuli</a:t>
            </a:r>
          </a:p>
          <a:p>
            <a:pPr lvl="0" fontAlgn="auto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učení, při společném rozhovoru získají žáci informace o bezpečnosti, pokud jsou sami doma a o mezilidských </a:t>
            </a:r>
            <a:r>
              <a:rPr lang="cs-CZ" sz="2400" dirty="0" smtClean="0"/>
              <a:t>vztazích.</a:t>
            </a:r>
            <a:endParaRPr lang="cs-CZ" sz="2400" dirty="0"/>
          </a:p>
          <a:p>
            <a:pPr lvl="0" fontAlgn="auto" hangingPunct="0"/>
            <a:r>
              <a:rPr lang="cs-CZ" sz="2400" dirty="0"/>
              <a:t>Metodické pokyny: </a:t>
            </a:r>
            <a:r>
              <a:rPr lang="cs-CZ" sz="2400" dirty="0" smtClean="0"/>
              <a:t>Pozorně </a:t>
            </a:r>
            <a:r>
              <a:rPr lang="cs-CZ" sz="2400" dirty="0"/>
              <a:t>čti, po přečtení </a:t>
            </a:r>
            <a:r>
              <a:rPr lang="cs-CZ" sz="2400" dirty="0" smtClean="0"/>
              <a:t> odpověz na otázky, bezpečnost dětí, pokud jsou sami doma, pomoc starším </a:t>
            </a:r>
            <a:r>
              <a:rPr lang="cs-CZ" sz="2400" dirty="0" smtClean="0"/>
              <a:t>lidem.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Vzkaz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Přečti si vzkaz, který našel doma </a:t>
            </a:r>
            <a:r>
              <a:rPr lang="cs-CZ" sz="2800" dirty="0" smtClean="0"/>
              <a:t>Milan.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Vzkaz byl od </a:t>
            </a:r>
            <a:r>
              <a:rPr lang="cs-CZ" sz="2800" dirty="0" smtClean="0"/>
              <a:t>rodičů.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Čti </a:t>
            </a:r>
            <a:r>
              <a:rPr lang="cs-CZ" sz="2800" dirty="0" smtClean="0"/>
              <a:t>pozorně.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Potom si přečti otázky a </a:t>
            </a:r>
            <a:r>
              <a:rPr lang="cs-CZ" sz="2800" dirty="0" smtClean="0"/>
              <a:t>odpověz.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DE4CGPLA\MC900305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61065">
            <a:off x="2433022" y="3489697"/>
            <a:ext cx="226474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NXJKU586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0423">
            <a:off x="5905601" y="18413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83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smtClean="0"/>
              <a:t>Milane, budeme v práci až do šesti večer.</a:t>
            </a:r>
          </a:p>
          <a:p>
            <a:r>
              <a:rPr lang="cs-CZ" dirty="0" smtClean="0"/>
              <a:t>Když přijdeš ze školy, prosím tě, jdi nakoupit.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Kup půlku chleba, 6 rohlíků, 2 pomeranče, </a:t>
            </a:r>
            <a:br>
              <a:rPr lang="cs-CZ" dirty="0" smtClean="0"/>
            </a:br>
            <a:r>
              <a:rPr lang="cs-CZ" dirty="0" smtClean="0"/>
              <a:t>30 dkg šunky. Máš tu dvě stovky.</a:t>
            </a:r>
          </a:p>
          <a:p>
            <a:r>
              <a:rPr lang="cs-CZ" dirty="0" smtClean="0"/>
              <a:t>Zamkni za sebou!</a:t>
            </a:r>
          </a:p>
          <a:p>
            <a:r>
              <a:rPr lang="cs-CZ" dirty="0" smtClean="0"/>
              <a:t>Až se vrátíš, jdi se podívat k babičce. Chtěla, abychom jí přinesli polévku a pomohli nanosit dříví ke kamnům.</a:t>
            </a:r>
          </a:p>
          <a:p>
            <a:r>
              <a:rPr lang="cs-CZ" dirty="0" smtClean="0"/>
              <a:t>Polévku vezmi z ledničky, je v tom modrém kastrůlku.</a:t>
            </a:r>
          </a:p>
          <a:p>
            <a:r>
              <a:rPr lang="cs-CZ" dirty="0" smtClean="0"/>
              <a:t>Dříví nanos tak, jak ti babička řekne.</a:t>
            </a:r>
          </a:p>
          <a:p>
            <a:r>
              <a:rPr lang="cs-CZ" dirty="0" smtClean="0"/>
              <a:t>Buď opatrný!                         Ahoj, mamina a taťka.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Vzkaz</a:t>
            </a:r>
            <a:endParaRPr lang="cs-CZ" sz="2800" b="1" dirty="0"/>
          </a:p>
        </p:txBody>
      </p:sp>
      <p:pic>
        <p:nvPicPr>
          <p:cNvPr id="2050" name="Picture 2" descr="C:\Users\DykovaA\AppData\Local\Microsoft\Windows\Temporary Internet Files\Content.IE5\DE4CGPLA\MC900336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64904"/>
            <a:ext cx="2032753" cy="127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69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Odpověz na tyto otázky.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Rodiče museli odjet na služební cestu ? 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Milan má nakoupit 3 rohlíky, 1 pomeranč</a:t>
            </a:r>
            <a:br>
              <a:rPr lang="cs-CZ" sz="2800" dirty="0" smtClean="0"/>
            </a:br>
            <a:r>
              <a:rPr lang="cs-CZ" sz="2800" dirty="0" smtClean="0"/>
              <a:t>a droždí.            ANO -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nákup mu rodiče nechali 200 Kč.  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Polévka pro babičku byla připravena ve spíži.       </a:t>
            </a:r>
            <a:br>
              <a:rPr lang="cs-CZ" sz="2800" dirty="0" smtClean="0"/>
            </a:br>
            <a:r>
              <a:rPr lang="cs-CZ" sz="2800" dirty="0" smtClean="0"/>
              <a:t>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Proč má být Milan opatrný? ………………………………….</a:t>
            </a:r>
            <a:br>
              <a:rPr lang="cs-CZ" sz="2800" dirty="0" smtClean="0"/>
            </a:br>
            <a:r>
              <a:rPr lang="cs-CZ" sz="2800" dirty="0" smtClean="0"/>
              <a:t>………………………………………………………………………………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 dřívím už nemá Milan pomáhat, to udělají rodiče sami.</a:t>
            </a:r>
            <a:br>
              <a:rPr lang="cs-CZ" sz="2800" dirty="0" smtClean="0"/>
            </a:br>
            <a:r>
              <a:rPr lang="cs-CZ" sz="2800" dirty="0" smtClean="0"/>
              <a:t>ANO - NE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583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205</Words>
  <Application>Microsoft Office PowerPoint</Application>
  <PresentationFormat>Předvádění na obrazovce (4:3)</PresentationFormat>
  <Paragraphs>39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Vzkaz</vt:lpstr>
      <vt:lpstr>Vzkaz</vt:lpstr>
      <vt:lpstr>Odpověz na tyto otázky.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15</cp:revision>
  <dcterms:created xsi:type="dcterms:W3CDTF">2011-08-21T15:31:45Z</dcterms:created>
  <dcterms:modified xsi:type="dcterms:W3CDTF">2012-03-12T04:55:04Z</dcterms:modified>
</cp:coreProperties>
</file>