
<file path=[Content_Types].xml><?xml version="1.0" encoding="utf-8"?>
<Types xmlns="http://schemas.openxmlformats.org/package/2006/content-types"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59" r:id="rId6"/>
    <p:sldId id="262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1" autoAdjust="0"/>
    <p:restoredTop sz="94705" autoAdjust="0"/>
  </p:normalViewPr>
  <p:slideViewPr>
    <p:cSldViewPr>
      <p:cViewPr varScale="1">
        <p:scale>
          <a:sx n="42" d="100"/>
          <a:sy n="42" d="100"/>
        </p:scale>
        <p:origin x="-126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93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79D7BC1-C199-48BD-B847-DED80556168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A56E28C-EA7D-443E-8B04-8B147C2538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Vyjmenovaná slova po b 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3281520" cy="254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319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395288" y="1484313"/>
            <a:ext cx="8229600" cy="456882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VY_32_INOVACE_01_CJ4_Vyjmenovaná slova 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Vyjmenovaná slova po B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Prezentace slouží k výkladu vyjmenovaných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 </a:t>
            </a:r>
            <a:r>
              <a:rPr lang="cs-CZ" sz="1800" dirty="0" smtClean="0">
                <a:solidFill>
                  <a:schemeClr val="tx2"/>
                </a:solidFill>
              </a:rPr>
              <a:t>                                   slov po B. Obsahuje část teoretickou vhodnou k výkladu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 </a:t>
            </a:r>
            <a:r>
              <a:rPr lang="cs-CZ" sz="1800" dirty="0" smtClean="0">
                <a:solidFill>
                  <a:schemeClr val="tx2"/>
                </a:solidFill>
              </a:rPr>
              <a:t>                                   i část určenou k procvičování.                                            </a:t>
            </a:r>
          </a:p>
          <a:p>
            <a:pPr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 </a:t>
            </a:r>
            <a:r>
              <a:rPr lang="cs-CZ" sz="1800" dirty="0" smtClean="0">
                <a:solidFill>
                  <a:schemeClr val="tx2"/>
                </a:solidFill>
              </a:rPr>
              <a:t>                                   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385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Vyjmenovaná slova po b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/>
              <a:t>b</a:t>
            </a:r>
            <a:r>
              <a:rPr lang="cs-CZ" dirty="0" smtClean="0"/>
              <a:t>ýt, bydlet/bydlit, obyvatel, </a:t>
            </a:r>
          </a:p>
          <a:p>
            <a:pPr marL="36576" indent="0">
              <a:buNone/>
            </a:pPr>
            <a:r>
              <a:rPr lang="cs-CZ" dirty="0" smtClean="0"/>
              <a:t>byt, příbytek, nábytek, dobytek, </a:t>
            </a:r>
          </a:p>
          <a:p>
            <a:pPr marL="36576" indent="0">
              <a:buNone/>
            </a:pPr>
            <a:r>
              <a:rPr lang="cs-CZ" dirty="0" smtClean="0"/>
              <a:t>obyčej, bystrý, bylina, kobyla, </a:t>
            </a:r>
          </a:p>
          <a:p>
            <a:pPr marL="36576" indent="0">
              <a:buNone/>
            </a:pPr>
            <a:r>
              <a:rPr lang="cs-CZ" dirty="0" smtClean="0"/>
              <a:t>býk, Přibyslav </a:t>
            </a:r>
          </a:p>
          <a:p>
            <a:pPr marL="36576" indent="0">
              <a:buNone/>
            </a:pPr>
            <a:endParaRPr lang="cs-CZ" dirty="0"/>
          </a:p>
          <a:p>
            <a:pPr marL="36576" indent="0">
              <a:buNone/>
            </a:pPr>
            <a:r>
              <a:rPr lang="cs-CZ" dirty="0" smtClean="0"/>
              <a:t>Psaní vlastních jmen: Zbyšek, Zbyněk, Bydžov </a:t>
            </a:r>
            <a:endParaRPr lang="cs-CZ" dirty="0"/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908" y="2060848"/>
            <a:ext cx="266429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3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Slova příbuzná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722369380"/>
              </p:ext>
            </p:extLst>
          </p:nvPr>
        </p:nvGraphicFramePr>
        <p:xfrm>
          <a:off x="457200" y="1600200"/>
          <a:ext cx="3657600" cy="4565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/>
              </a:tblGrid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/>
                        <a:t>být</a:t>
                      </a:r>
                      <a:endParaRPr lang="cs-CZ" sz="2800" b="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bydlit/bydlet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obyvatel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byt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příbytek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nábytek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72854914"/>
              </p:ext>
            </p:extLst>
          </p:nvPr>
        </p:nvGraphicFramePr>
        <p:xfrm>
          <a:off x="4267200" y="1600200"/>
          <a:ext cx="3657600" cy="45529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/>
              </a:tblGrid>
              <a:tr h="74868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bývalý, zabývat se, odbývat, nabývat, zbytek, bytost,…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r>
                        <a:rPr lang="cs-CZ" dirty="0" smtClean="0"/>
                        <a:t>bydlení, bydliště, obydlí, dobré bydlo 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r>
                        <a:rPr lang="cs-CZ" dirty="0" smtClean="0"/>
                        <a:t>obyvatelstvo, obývat, obývací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r>
                        <a:rPr lang="cs-CZ" dirty="0" smtClean="0"/>
                        <a:t>bytový, bytná, ubytovat (se), ubytování, ubytovna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příbyteček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r>
                        <a:rPr lang="cs-CZ" dirty="0" smtClean="0"/>
                        <a:t>nábytkářský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7082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Slova příbuzná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71134899"/>
              </p:ext>
            </p:extLst>
          </p:nvPr>
        </p:nvGraphicFramePr>
        <p:xfrm>
          <a:off x="457200" y="1600200"/>
          <a:ext cx="3657600" cy="4565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/>
              </a:tblGrid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Dobytek</a:t>
                      </a:r>
                      <a:endParaRPr lang="cs-CZ" sz="2400" b="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Obyčej</a:t>
                      </a:r>
                      <a:endParaRPr lang="cs-CZ" sz="2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Bystrý</a:t>
                      </a:r>
                      <a:endParaRPr lang="cs-CZ" sz="2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Bylina</a:t>
                      </a:r>
                      <a:endParaRPr lang="cs-CZ" sz="2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Kobyla</a:t>
                      </a:r>
                      <a:endParaRPr lang="cs-CZ" sz="2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Býk 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39750663"/>
              </p:ext>
            </p:extLst>
          </p:nvPr>
        </p:nvGraphicFramePr>
        <p:xfrm>
          <a:off x="4267200" y="1600200"/>
          <a:ext cx="3657600" cy="4565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/>
              </a:tblGrid>
              <a:tr h="76085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dobytče, dobytkářství</a:t>
                      </a:r>
                      <a:r>
                        <a:rPr lang="cs-CZ" baseline="0" dirty="0" smtClean="0"/>
                        <a:t>, dobytčí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obyčejný, obyčejně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bystře, bystřina, bystrost,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0" baseline="0" dirty="0" smtClean="0"/>
                        <a:t>Bystřice, Bystrouška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bylinářka, bylinkový, býlí, černobýl,</a:t>
                      </a:r>
                      <a:r>
                        <a:rPr lang="cs-CZ" baseline="0" dirty="0" smtClean="0"/>
                        <a:t> býložravec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kobylí, kobylka, Kobylisy</a:t>
                      </a:r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býčí, býček, býkovec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167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Rozlišujte: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Být (bude)</a:t>
            </a:r>
          </a:p>
          <a:p>
            <a:r>
              <a:rPr lang="cs-CZ" dirty="0" smtClean="0"/>
              <a:t>Pobýt (Pobyde u nás na návštěvě.)</a:t>
            </a:r>
          </a:p>
          <a:p>
            <a:r>
              <a:rPr lang="cs-CZ" dirty="0" smtClean="0"/>
              <a:t>Nabýt (Nabyde spoustu vědomostí.)</a:t>
            </a:r>
          </a:p>
          <a:p>
            <a:r>
              <a:rPr lang="cs-CZ" dirty="0" smtClean="0"/>
              <a:t>Přibýt (Přibydou ti peníze na účtu.)</a:t>
            </a:r>
          </a:p>
          <a:p>
            <a:r>
              <a:rPr lang="cs-CZ" dirty="0" smtClean="0"/>
              <a:t>Odbýt (Odbyl svůj úkol.)</a:t>
            </a:r>
          </a:p>
          <a:p>
            <a:r>
              <a:rPr lang="cs-CZ" dirty="0" smtClean="0"/>
              <a:t>Dobýt (Dobyde vítězství.)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Bít (bije)  </a:t>
            </a:r>
          </a:p>
          <a:p>
            <a:r>
              <a:rPr lang="cs-CZ" dirty="0" smtClean="0"/>
              <a:t>Pobít (Pobít střechu krytinou.)</a:t>
            </a:r>
          </a:p>
          <a:p>
            <a:r>
              <a:rPr lang="cs-CZ" dirty="0" smtClean="0"/>
              <a:t>Nabít (Nabít pušku.)</a:t>
            </a:r>
          </a:p>
          <a:p>
            <a:endParaRPr lang="cs-CZ" dirty="0" smtClean="0"/>
          </a:p>
          <a:p>
            <a:r>
              <a:rPr lang="cs-CZ" dirty="0" smtClean="0"/>
              <a:t>Přibít (Přibil jsem hřebík.)</a:t>
            </a:r>
          </a:p>
          <a:p>
            <a:r>
              <a:rPr lang="cs-CZ" dirty="0" smtClean="0"/>
              <a:t>Odbít (Odbila půlnoc.)</a:t>
            </a:r>
          </a:p>
          <a:p>
            <a:r>
              <a:rPr lang="cs-CZ" dirty="0" smtClean="0"/>
              <a:t>Dobít (Musím si dobít baterii.)</a:t>
            </a:r>
            <a:endParaRPr lang="cs-CZ" dirty="0"/>
          </a:p>
        </p:txBody>
      </p:sp>
      <p:pic>
        <p:nvPicPr>
          <p:cNvPr id="2050" name="Picture 2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149080"/>
            <a:ext cx="1971654" cy="188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4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Doplňujte: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3200" dirty="0" err="1"/>
              <a:t>b</a:t>
            </a:r>
            <a:r>
              <a:rPr lang="cs-CZ" sz="3200" dirty="0" err="1" smtClean="0"/>
              <a:t>_lá</a:t>
            </a:r>
            <a:r>
              <a:rPr lang="cs-CZ" sz="3200" dirty="0" smtClean="0"/>
              <a:t> </a:t>
            </a:r>
            <a:r>
              <a:rPr lang="cs-CZ" sz="3200" dirty="0" err="1" smtClean="0"/>
              <a:t>kob_lka</a:t>
            </a:r>
            <a:r>
              <a:rPr lang="cs-CZ" sz="3200" dirty="0" smtClean="0"/>
              <a:t>, </a:t>
            </a:r>
            <a:r>
              <a:rPr lang="cs-CZ" sz="3200" dirty="0" err="1" smtClean="0"/>
              <a:t>ob_vatelé</a:t>
            </a:r>
            <a:r>
              <a:rPr lang="cs-CZ" sz="3200" dirty="0" smtClean="0"/>
              <a:t> </a:t>
            </a:r>
            <a:r>
              <a:rPr lang="cs-CZ" sz="3200" dirty="0" err="1" smtClean="0"/>
              <a:t>B_džova</a:t>
            </a:r>
            <a:r>
              <a:rPr lang="cs-CZ" sz="3200" dirty="0" smtClean="0"/>
              <a:t>, léčivé </a:t>
            </a:r>
            <a:r>
              <a:rPr lang="cs-CZ" sz="3200" dirty="0" err="1" smtClean="0"/>
              <a:t>b_liny</a:t>
            </a:r>
            <a:r>
              <a:rPr lang="cs-CZ" sz="3200" dirty="0" smtClean="0"/>
              <a:t>, babka </a:t>
            </a:r>
            <a:r>
              <a:rPr lang="cs-CZ" sz="3200" dirty="0" err="1" smtClean="0"/>
              <a:t>b_linářka</a:t>
            </a:r>
            <a:r>
              <a:rPr lang="cs-CZ" sz="3200" dirty="0" smtClean="0"/>
              <a:t>, starý </a:t>
            </a:r>
            <a:r>
              <a:rPr lang="cs-CZ" sz="3200" dirty="0" err="1" smtClean="0"/>
              <a:t>náb_tek</a:t>
            </a:r>
            <a:r>
              <a:rPr lang="cs-CZ" sz="3200" dirty="0" smtClean="0"/>
              <a:t>, paní </a:t>
            </a:r>
            <a:r>
              <a:rPr lang="cs-CZ" sz="3200" dirty="0" err="1" smtClean="0"/>
              <a:t>b_tná</a:t>
            </a:r>
            <a:r>
              <a:rPr lang="cs-CZ" sz="3200" dirty="0" smtClean="0"/>
              <a:t>, žloutek a </a:t>
            </a:r>
            <a:r>
              <a:rPr lang="cs-CZ" sz="3200" dirty="0" err="1" smtClean="0"/>
              <a:t>b_lek</a:t>
            </a:r>
            <a:r>
              <a:rPr lang="cs-CZ" sz="3200" dirty="0" smtClean="0"/>
              <a:t>, černý a </a:t>
            </a:r>
            <a:r>
              <a:rPr lang="cs-CZ" sz="3200" dirty="0" err="1" smtClean="0"/>
              <a:t>b_lý</a:t>
            </a:r>
            <a:r>
              <a:rPr lang="cs-CZ" sz="3200" dirty="0" smtClean="0"/>
              <a:t>, třípokojový </a:t>
            </a:r>
            <a:r>
              <a:rPr lang="cs-CZ" sz="3200" dirty="0" err="1" smtClean="0"/>
              <a:t>b_t</a:t>
            </a:r>
            <a:r>
              <a:rPr lang="cs-CZ" sz="3200" dirty="0" smtClean="0"/>
              <a:t>, naše </a:t>
            </a:r>
            <a:r>
              <a:rPr lang="cs-CZ" sz="3200" dirty="0" err="1" smtClean="0"/>
              <a:t>b_dliště</a:t>
            </a:r>
            <a:r>
              <a:rPr lang="cs-CZ" sz="3200" dirty="0" smtClean="0"/>
              <a:t>, </a:t>
            </a:r>
            <a:r>
              <a:rPr lang="cs-CZ" sz="3200" dirty="0" err="1" smtClean="0"/>
              <a:t>b_č</a:t>
            </a:r>
            <a:r>
              <a:rPr lang="cs-CZ" sz="3200" dirty="0" smtClean="0"/>
              <a:t>, </a:t>
            </a:r>
            <a:r>
              <a:rPr lang="cs-CZ" sz="3200" dirty="0" err="1" smtClean="0"/>
              <a:t>ob_lená</a:t>
            </a:r>
            <a:r>
              <a:rPr lang="cs-CZ" sz="3200" dirty="0" smtClean="0"/>
              <a:t> zeď, námořní </a:t>
            </a:r>
            <a:r>
              <a:rPr lang="cs-CZ" sz="3200" dirty="0" err="1" smtClean="0"/>
              <a:t>b_tva</a:t>
            </a:r>
            <a:r>
              <a:rPr lang="cs-CZ" sz="3200" dirty="0" smtClean="0"/>
              <a:t>, </a:t>
            </a:r>
            <a:r>
              <a:rPr lang="cs-CZ" sz="3200" dirty="0" err="1" smtClean="0"/>
              <a:t>dob_tčí</a:t>
            </a:r>
            <a:r>
              <a:rPr lang="cs-CZ" sz="3200" dirty="0" smtClean="0"/>
              <a:t> farma, stará </a:t>
            </a:r>
            <a:r>
              <a:rPr lang="cs-CZ" sz="3200" dirty="0" err="1" smtClean="0"/>
              <a:t>bab_čka</a:t>
            </a:r>
            <a:r>
              <a:rPr lang="cs-CZ" sz="3200" dirty="0" smtClean="0"/>
              <a:t>, </a:t>
            </a:r>
            <a:r>
              <a:rPr lang="cs-CZ" sz="3200" dirty="0" err="1" smtClean="0"/>
              <a:t>starob_lý</a:t>
            </a:r>
            <a:r>
              <a:rPr lang="cs-CZ" sz="3200" dirty="0" smtClean="0"/>
              <a:t> dům, </a:t>
            </a:r>
            <a:r>
              <a:rPr lang="cs-CZ" sz="3200" dirty="0" err="1" smtClean="0"/>
              <a:t>zb_tek</a:t>
            </a:r>
            <a:r>
              <a:rPr lang="cs-CZ" sz="3200" dirty="0" smtClean="0"/>
              <a:t> buchet, </a:t>
            </a:r>
            <a:r>
              <a:rPr lang="cs-CZ" sz="3200" dirty="0" err="1" smtClean="0"/>
              <a:t>Rob_n</a:t>
            </a:r>
            <a:r>
              <a:rPr lang="cs-CZ" sz="3200" dirty="0" smtClean="0"/>
              <a:t> a </a:t>
            </a:r>
            <a:r>
              <a:rPr lang="cs-CZ" sz="3200" dirty="0" err="1" smtClean="0"/>
              <a:t>Bob_k</a:t>
            </a:r>
            <a:r>
              <a:rPr lang="cs-CZ" sz="3200" dirty="0" smtClean="0"/>
              <a:t>, </a:t>
            </a:r>
            <a:r>
              <a:rPr lang="cs-CZ" sz="3200" dirty="0" err="1" smtClean="0"/>
              <a:t>b_zon</a:t>
            </a:r>
            <a:r>
              <a:rPr lang="cs-CZ" sz="3200" dirty="0" smtClean="0"/>
              <a:t>, dřevěná </a:t>
            </a:r>
            <a:r>
              <a:rPr lang="cs-CZ" sz="3200" dirty="0" err="1" smtClean="0"/>
              <a:t>krab_čka</a:t>
            </a:r>
            <a:r>
              <a:rPr lang="cs-CZ" sz="3200" dirty="0" smtClean="0"/>
              <a:t>, dřevěný </a:t>
            </a:r>
            <a:r>
              <a:rPr lang="cs-CZ" sz="3200" dirty="0" err="1" smtClean="0"/>
              <a:t>příb_tek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3288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vhodná slova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 smtClean="0"/>
              <a:t>Na věži začala ………  půlnoc. </a:t>
            </a:r>
          </a:p>
          <a:p>
            <a:pPr marL="36576" indent="0">
              <a:buNone/>
            </a:pPr>
            <a:r>
              <a:rPr lang="cs-CZ" dirty="0" smtClean="0"/>
              <a:t>Psa nesmíte nikdy …… .</a:t>
            </a:r>
          </a:p>
          <a:p>
            <a:pPr marL="36576" indent="0">
              <a:buNone/>
            </a:pPr>
            <a:r>
              <a:rPr lang="cs-CZ" dirty="0" smtClean="0"/>
              <a:t>Chci …… učitelem. </a:t>
            </a:r>
          </a:p>
          <a:p>
            <a:pPr marL="36576" indent="0">
              <a:buNone/>
            </a:pPr>
            <a:r>
              <a:rPr lang="cs-CZ" dirty="0" smtClean="0"/>
              <a:t>Na zeď musím …….. </a:t>
            </a:r>
            <a:r>
              <a:rPr lang="cs-CZ" dirty="0"/>
              <a:t>h</a:t>
            </a:r>
            <a:r>
              <a:rPr lang="cs-CZ" dirty="0" smtClean="0"/>
              <a:t>řebík. </a:t>
            </a:r>
          </a:p>
          <a:p>
            <a:pPr marL="36576" indent="0">
              <a:buNone/>
            </a:pPr>
            <a:r>
              <a:rPr lang="cs-CZ" dirty="0" smtClean="0"/>
              <a:t>Po nákupu dárků mi na účtu ……… ani koruna. </a:t>
            </a:r>
          </a:p>
          <a:p>
            <a:pPr marL="36576" indent="0">
              <a:buNone/>
            </a:pPr>
            <a:r>
              <a:rPr lang="cs-CZ" dirty="0" smtClean="0"/>
              <a:t>………. </a:t>
            </a:r>
            <a:r>
              <a:rPr lang="cs-CZ" dirty="0"/>
              <a:t>v</a:t>
            </a:r>
            <a:r>
              <a:rPr lang="cs-CZ" dirty="0" smtClean="0"/>
              <a:t>elkého bohatství.</a:t>
            </a:r>
          </a:p>
          <a:p>
            <a:pPr marL="36576" indent="0">
              <a:buNone/>
            </a:pPr>
            <a:r>
              <a:rPr lang="cs-CZ" dirty="0" smtClean="0"/>
              <a:t>Myslivec ……….. </a:t>
            </a:r>
            <a:r>
              <a:rPr lang="cs-CZ" dirty="0"/>
              <a:t>p</a:t>
            </a:r>
            <a:r>
              <a:rPr lang="cs-CZ" dirty="0" smtClean="0"/>
              <a:t>ušku.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5138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Doplň vhodná slova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/>
              <a:t>Na věži </a:t>
            </a:r>
            <a:r>
              <a:rPr lang="cs-CZ" dirty="0" smtClean="0"/>
              <a:t>začala </a:t>
            </a:r>
            <a:r>
              <a:rPr lang="cs-CZ" dirty="0" smtClean="0">
                <a:solidFill>
                  <a:srgbClr val="FF0000"/>
                </a:solidFill>
              </a:rPr>
              <a:t>odbíjet </a:t>
            </a:r>
            <a:r>
              <a:rPr lang="cs-CZ" dirty="0" smtClean="0"/>
              <a:t>půlnoc</a:t>
            </a:r>
            <a:r>
              <a:rPr lang="cs-CZ" dirty="0"/>
              <a:t>. </a:t>
            </a:r>
          </a:p>
          <a:p>
            <a:pPr marL="36576" indent="0">
              <a:buNone/>
            </a:pPr>
            <a:r>
              <a:rPr lang="cs-CZ" dirty="0"/>
              <a:t>Psa nesmíte </a:t>
            </a:r>
            <a:r>
              <a:rPr lang="cs-CZ" dirty="0" smtClean="0"/>
              <a:t>nikdy </a:t>
            </a:r>
            <a:r>
              <a:rPr lang="cs-CZ" dirty="0" smtClean="0">
                <a:solidFill>
                  <a:srgbClr val="FF0000"/>
                </a:solidFill>
              </a:rPr>
              <a:t>bít</a:t>
            </a:r>
            <a:r>
              <a:rPr lang="cs-CZ" dirty="0" smtClean="0"/>
              <a:t>.</a:t>
            </a:r>
            <a:endParaRPr lang="cs-CZ" dirty="0"/>
          </a:p>
          <a:p>
            <a:pPr marL="36576" indent="0">
              <a:buNone/>
            </a:pPr>
            <a:r>
              <a:rPr lang="cs-CZ" dirty="0"/>
              <a:t>Chci </a:t>
            </a:r>
            <a:r>
              <a:rPr lang="cs-CZ" dirty="0" smtClean="0">
                <a:solidFill>
                  <a:srgbClr val="FF0000"/>
                </a:solidFill>
              </a:rPr>
              <a:t>být</a:t>
            </a:r>
            <a:r>
              <a:rPr lang="cs-CZ" dirty="0" smtClean="0"/>
              <a:t> </a:t>
            </a:r>
            <a:r>
              <a:rPr lang="cs-CZ" dirty="0"/>
              <a:t>učitelem. </a:t>
            </a:r>
          </a:p>
          <a:p>
            <a:pPr marL="36576" indent="0">
              <a:buNone/>
            </a:pPr>
            <a:r>
              <a:rPr lang="cs-CZ" dirty="0"/>
              <a:t>Na zeď </a:t>
            </a:r>
            <a:r>
              <a:rPr lang="cs-CZ" dirty="0" smtClean="0"/>
              <a:t>musím </a:t>
            </a:r>
            <a:r>
              <a:rPr lang="cs-CZ" dirty="0" smtClean="0">
                <a:solidFill>
                  <a:srgbClr val="FF0000"/>
                </a:solidFill>
              </a:rPr>
              <a:t>přibít </a:t>
            </a:r>
            <a:r>
              <a:rPr lang="cs-CZ" dirty="0"/>
              <a:t>hřebík. </a:t>
            </a:r>
          </a:p>
          <a:p>
            <a:pPr marL="36576" indent="0">
              <a:buNone/>
            </a:pPr>
            <a:r>
              <a:rPr lang="cs-CZ" dirty="0"/>
              <a:t>Po nákupu dárků mi na </a:t>
            </a:r>
            <a:r>
              <a:rPr lang="cs-CZ" dirty="0" smtClean="0"/>
              <a:t>účtu </a:t>
            </a:r>
            <a:r>
              <a:rPr lang="cs-CZ" dirty="0" smtClean="0">
                <a:solidFill>
                  <a:srgbClr val="FF0000"/>
                </a:solidFill>
              </a:rPr>
              <a:t>nezbyla</a:t>
            </a:r>
            <a:r>
              <a:rPr lang="cs-CZ" dirty="0" smtClean="0"/>
              <a:t> </a:t>
            </a:r>
            <a:r>
              <a:rPr lang="cs-CZ" dirty="0"/>
              <a:t>ani koruna. </a:t>
            </a:r>
          </a:p>
          <a:p>
            <a:pPr marL="3657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Nabyl </a:t>
            </a:r>
            <a:r>
              <a:rPr lang="cs-CZ" dirty="0"/>
              <a:t>velkého bohatství.</a:t>
            </a:r>
          </a:p>
          <a:p>
            <a:pPr marL="36576" indent="0">
              <a:buNone/>
            </a:pPr>
            <a:r>
              <a:rPr lang="cs-CZ" dirty="0"/>
              <a:t>Myslivec </a:t>
            </a:r>
            <a:r>
              <a:rPr lang="cs-CZ" dirty="0" smtClean="0">
                <a:solidFill>
                  <a:srgbClr val="FF0000"/>
                </a:solidFill>
              </a:rPr>
              <a:t>nabil</a:t>
            </a:r>
            <a:r>
              <a:rPr lang="cs-CZ" dirty="0" smtClean="0"/>
              <a:t> pušku</a:t>
            </a:r>
            <a:r>
              <a:rPr lang="cs-CZ" dirty="0"/>
              <a:t>.  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97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Doplňuj: (piš do sešitu)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 err="1" smtClean="0"/>
              <a:t>způsob_t</a:t>
            </a:r>
            <a:r>
              <a:rPr lang="cs-CZ" dirty="0" smtClean="0"/>
              <a:t> radost, </a:t>
            </a:r>
            <a:r>
              <a:rPr lang="cs-CZ" dirty="0" err="1" smtClean="0"/>
              <a:t>b_ložravec</a:t>
            </a:r>
            <a:r>
              <a:rPr lang="cs-CZ" dirty="0" smtClean="0"/>
              <a:t>, </a:t>
            </a:r>
            <a:r>
              <a:rPr lang="cs-CZ" dirty="0" err="1" smtClean="0"/>
              <a:t>b_lý</a:t>
            </a:r>
            <a:r>
              <a:rPr lang="cs-CZ" dirty="0" smtClean="0"/>
              <a:t> den, </a:t>
            </a:r>
            <a:r>
              <a:rPr lang="cs-CZ" dirty="0" err="1" smtClean="0"/>
              <a:t>ob_čejný</a:t>
            </a:r>
            <a:r>
              <a:rPr lang="cs-CZ" dirty="0" smtClean="0"/>
              <a:t> den, </a:t>
            </a:r>
            <a:r>
              <a:rPr lang="cs-CZ" dirty="0" err="1" smtClean="0"/>
              <a:t>chlub_vá</a:t>
            </a:r>
            <a:r>
              <a:rPr lang="cs-CZ" dirty="0" smtClean="0"/>
              <a:t> holka, </a:t>
            </a:r>
            <a:r>
              <a:rPr lang="cs-CZ" dirty="0" err="1" smtClean="0"/>
              <a:t>Kob_lisy</a:t>
            </a:r>
            <a:r>
              <a:rPr lang="cs-CZ" dirty="0" smtClean="0"/>
              <a:t>, dlouhé </a:t>
            </a:r>
            <a:r>
              <a:rPr lang="cs-CZ" dirty="0" err="1" smtClean="0"/>
              <a:t>b_dlo</a:t>
            </a:r>
            <a:r>
              <a:rPr lang="cs-CZ" dirty="0" smtClean="0"/>
              <a:t>, liška </a:t>
            </a:r>
            <a:r>
              <a:rPr lang="cs-CZ" dirty="0" err="1" smtClean="0"/>
              <a:t>B_strouška</a:t>
            </a:r>
            <a:r>
              <a:rPr lang="cs-CZ" dirty="0" smtClean="0"/>
              <a:t>, řeka </a:t>
            </a:r>
            <a:r>
              <a:rPr lang="cs-CZ" dirty="0" err="1" smtClean="0"/>
              <a:t>B_střice</a:t>
            </a:r>
            <a:r>
              <a:rPr lang="cs-CZ" dirty="0" smtClean="0"/>
              <a:t>, </a:t>
            </a:r>
            <a:r>
              <a:rPr lang="cs-CZ" dirty="0" err="1" smtClean="0"/>
              <a:t>krupob_tí</a:t>
            </a:r>
            <a:r>
              <a:rPr lang="cs-CZ" dirty="0" smtClean="0"/>
              <a:t>, zlá </a:t>
            </a:r>
            <a:r>
              <a:rPr lang="cs-CZ" dirty="0" err="1" smtClean="0"/>
              <a:t>b_tost</a:t>
            </a:r>
            <a:r>
              <a:rPr lang="cs-CZ" dirty="0" smtClean="0"/>
              <a:t>, </a:t>
            </a:r>
            <a:r>
              <a:rPr lang="cs-CZ" dirty="0" err="1" smtClean="0"/>
              <a:t>sb_t</a:t>
            </a:r>
            <a:r>
              <a:rPr lang="cs-CZ" dirty="0" smtClean="0"/>
              <a:t> bednu, stará </a:t>
            </a:r>
            <a:r>
              <a:rPr lang="cs-CZ" dirty="0" err="1" smtClean="0"/>
              <a:t>bab_čka</a:t>
            </a:r>
            <a:r>
              <a:rPr lang="cs-CZ" dirty="0" smtClean="0"/>
              <a:t>, sníh z vaječných </a:t>
            </a:r>
            <a:r>
              <a:rPr lang="cs-CZ" dirty="0" err="1" smtClean="0"/>
              <a:t>b_lků</a:t>
            </a:r>
            <a:r>
              <a:rPr lang="cs-CZ" dirty="0" smtClean="0"/>
              <a:t>, </a:t>
            </a:r>
            <a:r>
              <a:rPr lang="cs-CZ" dirty="0" err="1" smtClean="0"/>
              <a:t>zb_tek</a:t>
            </a:r>
            <a:r>
              <a:rPr lang="cs-CZ" dirty="0" smtClean="0"/>
              <a:t> peněz, zlaté </a:t>
            </a:r>
            <a:r>
              <a:rPr lang="cs-CZ" dirty="0" err="1" smtClean="0"/>
              <a:t>ob_lí</a:t>
            </a:r>
            <a:r>
              <a:rPr lang="cs-CZ" dirty="0" smtClean="0"/>
              <a:t>, </a:t>
            </a:r>
            <a:r>
              <a:rPr lang="cs-CZ" dirty="0" err="1" smtClean="0"/>
              <a:t>ob_vatel</a:t>
            </a:r>
            <a:r>
              <a:rPr lang="cs-CZ" dirty="0" smtClean="0"/>
              <a:t> </a:t>
            </a:r>
            <a:r>
              <a:rPr lang="cs-CZ" dirty="0" err="1" smtClean="0"/>
              <a:t>Přib_slavi</a:t>
            </a:r>
            <a:r>
              <a:rPr lang="cs-CZ" dirty="0" smtClean="0"/>
              <a:t>, </a:t>
            </a:r>
            <a:r>
              <a:rPr lang="cs-CZ" dirty="0" err="1" smtClean="0"/>
              <a:t>b_ble</a:t>
            </a:r>
            <a:r>
              <a:rPr lang="cs-CZ" dirty="0" smtClean="0"/>
              <a:t>, dlouhý </a:t>
            </a:r>
            <a:r>
              <a:rPr lang="cs-CZ" dirty="0" err="1" smtClean="0"/>
              <a:t>b_č</a:t>
            </a:r>
            <a:r>
              <a:rPr lang="cs-CZ" dirty="0" smtClean="0"/>
              <a:t>, </a:t>
            </a:r>
            <a:r>
              <a:rPr lang="cs-CZ" dirty="0" err="1" smtClean="0"/>
              <a:t>b_linkový</a:t>
            </a:r>
            <a:r>
              <a:rPr lang="cs-CZ" dirty="0" smtClean="0"/>
              <a:t> čaj, </a:t>
            </a:r>
            <a:r>
              <a:rPr lang="cs-CZ" dirty="0" err="1" smtClean="0"/>
              <a:t>b_lit</a:t>
            </a:r>
            <a:r>
              <a:rPr lang="cs-CZ" dirty="0" smtClean="0"/>
              <a:t> pokoj, </a:t>
            </a:r>
            <a:r>
              <a:rPr lang="cs-CZ" dirty="0" err="1" smtClean="0"/>
              <a:t>b_strozraký</a:t>
            </a:r>
            <a:r>
              <a:rPr lang="cs-CZ" dirty="0" smtClean="0"/>
              <a:t> orel, </a:t>
            </a:r>
            <a:r>
              <a:rPr lang="cs-CZ" dirty="0" err="1" smtClean="0"/>
              <a:t>nab_t</a:t>
            </a:r>
            <a:r>
              <a:rPr lang="cs-CZ" dirty="0" smtClean="0"/>
              <a:t> mobil, ohrada pro </a:t>
            </a:r>
            <a:r>
              <a:rPr lang="cs-CZ" dirty="0" err="1" smtClean="0"/>
              <a:t>dob_tek</a:t>
            </a:r>
            <a:r>
              <a:rPr lang="cs-CZ" dirty="0" smtClean="0"/>
              <a:t>, </a:t>
            </a:r>
            <a:r>
              <a:rPr lang="cs-CZ" dirty="0" err="1" smtClean="0"/>
              <a:t>kob_lí</a:t>
            </a:r>
            <a:r>
              <a:rPr lang="cs-CZ" dirty="0" smtClean="0"/>
              <a:t> mládě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5751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Kontrola: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 smtClean="0"/>
              <a:t>způsob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 </a:t>
            </a:r>
            <a:r>
              <a:rPr lang="cs-CZ" dirty="0"/>
              <a:t>radost,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ložravec</a:t>
            </a:r>
            <a:r>
              <a:rPr lang="cs-CZ" dirty="0"/>
              <a:t>,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lý </a:t>
            </a:r>
            <a:r>
              <a:rPr lang="cs-CZ" dirty="0"/>
              <a:t>den, </a:t>
            </a:r>
            <a:r>
              <a:rPr lang="cs-CZ" dirty="0" smtClean="0"/>
              <a:t>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čejný </a:t>
            </a:r>
            <a:r>
              <a:rPr lang="cs-CZ" dirty="0"/>
              <a:t>den, </a:t>
            </a:r>
            <a:r>
              <a:rPr lang="cs-CZ" dirty="0" smtClean="0"/>
              <a:t>chlub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vá </a:t>
            </a:r>
            <a:r>
              <a:rPr lang="cs-CZ" dirty="0"/>
              <a:t>holka, </a:t>
            </a:r>
            <a:r>
              <a:rPr lang="cs-CZ" dirty="0" smtClean="0"/>
              <a:t>Kob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lisy</a:t>
            </a:r>
            <a:r>
              <a:rPr lang="cs-CZ" dirty="0"/>
              <a:t>, dlouhé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dlo</a:t>
            </a:r>
            <a:r>
              <a:rPr lang="cs-CZ" dirty="0"/>
              <a:t>, liška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strouška</a:t>
            </a:r>
            <a:r>
              <a:rPr lang="cs-CZ" dirty="0"/>
              <a:t>, řeka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střice</a:t>
            </a:r>
            <a:r>
              <a:rPr lang="cs-CZ" dirty="0"/>
              <a:t>, </a:t>
            </a:r>
            <a:r>
              <a:rPr lang="cs-CZ" dirty="0" smtClean="0"/>
              <a:t>krupob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tí</a:t>
            </a:r>
            <a:r>
              <a:rPr lang="cs-CZ" dirty="0"/>
              <a:t>, zlá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tost</a:t>
            </a:r>
            <a:r>
              <a:rPr lang="cs-CZ" dirty="0"/>
              <a:t>, </a:t>
            </a:r>
            <a:r>
              <a:rPr lang="cs-CZ" dirty="0" smtClean="0"/>
              <a:t>sb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</a:t>
            </a:r>
            <a:r>
              <a:rPr lang="cs-CZ" dirty="0"/>
              <a:t>bednu, stará </a:t>
            </a:r>
            <a:r>
              <a:rPr lang="cs-CZ" dirty="0" smtClean="0"/>
              <a:t>bab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čka</a:t>
            </a:r>
            <a:r>
              <a:rPr lang="cs-CZ" dirty="0"/>
              <a:t>, sníh z vaječných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lků</a:t>
            </a:r>
            <a:r>
              <a:rPr lang="cs-CZ" dirty="0"/>
              <a:t>, </a:t>
            </a:r>
            <a:r>
              <a:rPr lang="cs-CZ" dirty="0" smtClean="0"/>
              <a:t>zb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tek </a:t>
            </a:r>
            <a:r>
              <a:rPr lang="cs-CZ" dirty="0"/>
              <a:t>peněz, zlaté </a:t>
            </a:r>
            <a:r>
              <a:rPr lang="cs-CZ" dirty="0" smtClean="0"/>
              <a:t>ob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lí</a:t>
            </a:r>
            <a:r>
              <a:rPr lang="cs-CZ" dirty="0"/>
              <a:t>, </a:t>
            </a:r>
            <a:r>
              <a:rPr lang="cs-CZ" dirty="0" smtClean="0"/>
              <a:t>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vatel Přib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slavi</a:t>
            </a:r>
            <a:r>
              <a:rPr lang="cs-CZ" dirty="0"/>
              <a:t>,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ble</a:t>
            </a:r>
            <a:r>
              <a:rPr lang="cs-CZ" dirty="0"/>
              <a:t>, dlouhý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</a:t>
            </a:r>
            <a:r>
              <a:rPr lang="cs-CZ" dirty="0"/>
              <a:t>,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linkový </a:t>
            </a:r>
            <a:r>
              <a:rPr lang="cs-CZ" dirty="0"/>
              <a:t>čaj,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lit </a:t>
            </a:r>
            <a:r>
              <a:rPr lang="cs-CZ" dirty="0"/>
              <a:t>pokoj,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strozraký </a:t>
            </a:r>
            <a:r>
              <a:rPr lang="cs-CZ" dirty="0"/>
              <a:t>orel, </a:t>
            </a:r>
            <a:r>
              <a:rPr lang="cs-CZ" dirty="0" smtClean="0"/>
              <a:t>nab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</a:t>
            </a:r>
            <a:r>
              <a:rPr lang="cs-CZ" dirty="0"/>
              <a:t>mob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/>
              <a:t>l, ohrada pro </a:t>
            </a:r>
            <a:r>
              <a:rPr lang="cs-CZ" dirty="0" smtClean="0"/>
              <a:t>dob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tek</a:t>
            </a:r>
            <a:r>
              <a:rPr lang="cs-CZ" dirty="0"/>
              <a:t>, </a:t>
            </a:r>
            <a:r>
              <a:rPr lang="cs-CZ" dirty="0" smtClean="0"/>
              <a:t>kob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lí </a:t>
            </a:r>
            <a:r>
              <a:rPr lang="cs-CZ" dirty="0"/>
              <a:t>mládě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63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Citace: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Galerie – klipart Microsoft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005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132</TotalTime>
  <Words>522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Technický</vt:lpstr>
      <vt:lpstr>Vyjmenovaná slova po b </vt:lpstr>
      <vt:lpstr>Prezentace aplikace PowerPoint</vt:lpstr>
      <vt:lpstr>Vyjmenovaná slova po b </vt:lpstr>
      <vt:lpstr>Slova příbuzná</vt:lpstr>
      <vt:lpstr>Slova příbuzná </vt:lpstr>
      <vt:lpstr>Rozlišujte:</vt:lpstr>
      <vt:lpstr>Doplňujte: </vt:lpstr>
      <vt:lpstr>Doplň vhodná slova </vt:lpstr>
      <vt:lpstr>Doplň vhodná slova </vt:lpstr>
      <vt:lpstr>Doplňuj: (piš do sešitu)</vt:lpstr>
      <vt:lpstr>Kontrola: 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Admin</dc:creator>
  <cp:lastModifiedBy>Admin</cp:lastModifiedBy>
  <cp:revision>18</cp:revision>
  <dcterms:created xsi:type="dcterms:W3CDTF">2012-03-10T08:42:11Z</dcterms:created>
  <dcterms:modified xsi:type="dcterms:W3CDTF">2012-11-28T16:29:28Z</dcterms:modified>
</cp:coreProperties>
</file>