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Anna </a:t>
          </a:r>
          <a:r>
            <a:rPr lang="cs-CZ" smtClean="0"/>
            <a:t>Dyková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VY_12_INOVACE_31_Fotbalový zápas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Fotbalový zápas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CZ.1.07/1.4.00/21.2649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Anna </a:t>
          </a:r>
          <a:r>
            <a:rPr lang="cs-CZ" sz="1800" kern="1200" smtClean="0"/>
            <a:t>Dyková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VY_12_INOVACE_31_Fotbalový zápas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Fotbalový zápas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CZ.1.07/1.4.00/21.2649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7CE48C-9092-4BE3-A77A-5C9903E7C0DD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95F647-059C-44F0-B2E6-DCAA687A74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09798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Čti a urči nadpis.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5F647-059C-44F0-B2E6-DCAA687A74E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0807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přečtení zakroužkují žáci správnou odpověď.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5F647-059C-44F0-B2E6-DCAA687A74E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0521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orzhovoru</a:t>
            </a:r>
            <a:r>
              <a:rPr lang="cs-CZ" baseline="0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95F647-059C-44F0-B2E6-DCAA687A74E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207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6074611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 hangingPunct="0"/>
            <a:r>
              <a:rPr lang="cs-CZ" sz="2400" dirty="0"/>
              <a:t>Materiál je určený pro žáky 2. ročníku, pro výuku prvouky</a:t>
            </a:r>
          </a:p>
          <a:p>
            <a:pPr lvl="0" hangingPunct="0"/>
            <a:r>
              <a:rPr lang="cs-CZ" sz="2400" dirty="0"/>
              <a:t>Materiál je zaměřený na čtení textu </a:t>
            </a:r>
            <a:r>
              <a:rPr lang="cs-CZ" sz="2400" dirty="0" smtClean="0"/>
              <a:t>z žákovského fotbalového zápasu, využijeme jej, když se žáky probíráme učivo práce a volný čas</a:t>
            </a:r>
          </a:p>
          <a:p>
            <a:pPr lvl="0" hangingPunct="0"/>
            <a:r>
              <a:rPr lang="cs-CZ" sz="2400" dirty="0" smtClean="0"/>
              <a:t>Žáci získají informace z fotbalového prostředí, společně vedeme rozhovor na téma fotbal, mnozí žáci hrají, předají informace ostatním spolužákům</a:t>
            </a:r>
            <a:endParaRPr lang="cs-CZ" sz="2400" dirty="0"/>
          </a:p>
          <a:p>
            <a:pPr lvl="0" hangingPunct="0"/>
            <a:r>
              <a:rPr lang="cs-CZ" sz="2400" dirty="0"/>
              <a:t>Prezentace na interaktivní tabuli</a:t>
            </a:r>
          </a:p>
          <a:p>
            <a:pPr lvl="0" hangingPunct="0"/>
            <a:r>
              <a:rPr lang="cs-CZ" sz="2400" dirty="0"/>
              <a:t>Pomůcky: interaktivní pero, fixy</a:t>
            </a:r>
          </a:p>
          <a:p>
            <a:pPr lvl="0" hangingPunct="0"/>
            <a:r>
              <a:rPr lang="cs-CZ" sz="2400" dirty="0"/>
              <a:t>Inovace: interaktivní způsob učení, čtení </a:t>
            </a:r>
            <a:r>
              <a:rPr lang="cs-CZ" sz="2400" dirty="0" smtClean="0"/>
              <a:t>textu z fotbalového prostředí</a:t>
            </a:r>
            <a:endParaRPr lang="cs-CZ" sz="2400" dirty="0"/>
          </a:p>
          <a:p>
            <a:pPr lvl="0" hangingPunct="0"/>
            <a:r>
              <a:rPr lang="cs-CZ" sz="2400" dirty="0"/>
              <a:t>Metodické pokyny: pozorně čti</a:t>
            </a:r>
            <a:r>
              <a:rPr lang="cs-CZ" sz="2400" dirty="0" smtClean="0"/>
              <a:t>, urči nadpis pro článek, odpověz na otázky, vysvětli pojmy – poločas, rozhodčí, rozdíl zápas a turnaj,…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perspectiveFront"/>
            <a:lightRig rig="threePt" dir="t"/>
          </a:scene3d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/>
              <a:t>Pomíchané nadpisy. Vyber správný.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/>
              <a:t>Napínavý fotbalový zápas se včera odehrál na hřišti v Dobříči. Rozdali si to mezi sebou druháci a třeťáci. Dlouho byl stav bez branek. Až v druhém poločase se s góly roztrhl doslova pytel. Mladší zvítězili nad staršími  6 : 5. Poslední gól padl v 89. minutě. Bylo to sice těsné vítězství, ale zasloužené. Na žáky se přišli podívat nejen jejich rodiče, ale i kamarádi a ostatní spolužáci. Odměnili je bouřlivým potleskem. Všichni si to užili.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1716476"/>
            <a:ext cx="252028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Fotbalový turnaj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347864" y="1735057"/>
            <a:ext cx="2520280" cy="72008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 Napětí až do konce zápasu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12160" y="1716476"/>
            <a:ext cx="2520280" cy="72008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Zápas odložen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DykovaA\AppData\Local\Microsoft\Windows\Temporary Internet Files\Content.IE5\AM1I8PN9\MC9004403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22" y="188640"/>
            <a:ext cx="1691502" cy="169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ykovaA\AppData\Local\Microsoft\Windows\Temporary Internet Files\Content.IE5\S7687CZ2\MC90044036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57192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844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effectLst>
            <a:glow rad="139700">
              <a:schemeClr val="accent2">
                <a:satMod val="175000"/>
                <a:alpha val="40000"/>
              </a:schemeClr>
            </a:glow>
            <a:outerShdw blurRad="40000" dist="230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Bylo to tak?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Hrál se zápas v Korytech?....................................ano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Hrály proti sobě dva týmy druháků?...................ano – ne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Branky padly už v prvním poločase……………….….ano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Ve druhém poločase dali branky jen druháci…...ano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Nejvíce gólů padlo ve druhém poločase……….….ano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Na zápas se přišlo podívat mnoho diváků……..….ano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Zvítězili druháci…………………………………………………ano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Byl konečný stav 7 : 6 ? …………………………………….ano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poločase to bylo 0 : 0 ? …………………………………ano – ne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V článku je pochválen i rozhodčí. ……………………..ano – ne 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 smtClean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956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DykovaA\AppData\Local\Microsoft\Windows\Temporary Internet Files\Content.IE5\DE4CGPLA\MP9004227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ykovaA\AppData\Local\Microsoft\Windows\Temporary Internet Files\Content.IE5\K0O7W0UI\MP90040010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48680"/>
            <a:ext cx="3901440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ykovaA\AppData\Local\Microsoft\Windows\Temporary Internet Files\Content.IE5\AM1I8PN9\MP9004004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429001"/>
            <a:ext cx="4572000" cy="3046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DykovaA\AppData\Local\Microsoft\Windows\Temporary Internet Files\Content.IE5\K0O7W0UI\MC900434183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08931"/>
            <a:ext cx="3659138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907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363</Words>
  <Application>Microsoft Office PowerPoint</Application>
  <PresentationFormat>Předvádění na obrazovce (4:3)</PresentationFormat>
  <Paragraphs>39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Pomíchané nadpisy. Vyber správný.</vt:lpstr>
      <vt:lpstr>Bylo to tak?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Dyková Anna</cp:lastModifiedBy>
  <cp:revision>14</cp:revision>
  <dcterms:created xsi:type="dcterms:W3CDTF">2011-08-21T15:31:45Z</dcterms:created>
  <dcterms:modified xsi:type="dcterms:W3CDTF">2012-02-18T12:49:07Z</dcterms:modified>
</cp:coreProperties>
</file>