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8" r:id="rId4"/>
    <p:sldId id="259" r:id="rId5"/>
    <p:sldId id="260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5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56EFEC-15F8-4589-84BD-BC2008E485BB}" type="doc">
      <dgm:prSet loTypeId="urn:microsoft.com/office/officeart/2005/8/layout/matrix1" loCatId="matrix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AEDB4BF-30B3-4BE6-AF63-3A0742BF976D}">
      <dgm:prSet phldrT="[Text]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b="1" dirty="0" smtClean="0"/>
            <a:t>POZOR</a:t>
          </a:r>
          <a:endParaRPr lang="cs-CZ" b="1" dirty="0"/>
        </a:p>
      </dgm:t>
    </dgm:pt>
    <dgm:pt modelId="{CA0C02D1-D5C1-4AA5-8351-FA1CD5F6E522}" type="parTrans" cxnId="{FEEE1AB4-E1BE-48BD-91F2-77F912748361}">
      <dgm:prSet/>
      <dgm:spPr/>
      <dgm:t>
        <a:bodyPr/>
        <a:lstStyle/>
        <a:p>
          <a:endParaRPr lang="cs-CZ"/>
        </a:p>
      </dgm:t>
    </dgm:pt>
    <dgm:pt modelId="{618AE08B-B25C-470C-B5C8-FA47AC08A9EC}" type="sibTrans" cxnId="{FEEE1AB4-E1BE-48BD-91F2-77F912748361}">
      <dgm:prSet/>
      <dgm:spPr/>
      <dgm:t>
        <a:bodyPr/>
        <a:lstStyle/>
        <a:p>
          <a:endParaRPr lang="cs-CZ"/>
        </a:p>
      </dgm:t>
    </dgm:pt>
    <dgm:pt modelId="{ED5E38E1-C7B7-4B4F-A713-4DBD15A9DAAA}">
      <dgm:prSet phldrT="[Text]"/>
      <dgm:spPr/>
      <dgm:t>
        <a:bodyPr/>
        <a:lstStyle/>
        <a:p>
          <a:r>
            <a:rPr lang="cs-CZ" dirty="0" smtClean="0"/>
            <a:t>Výška</a:t>
          </a:r>
        </a:p>
        <a:p>
          <a:r>
            <a:rPr lang="cs-CZ" dirty="0" smtClean="0"/>
            <a:t>(vysoko)</a:t>
          </a:r>
          <a:endParaRPr lang="cs-CZ" dirty="0"/>
        </a:p>
      </dgm:t>
    </dgm:pt>
    <dgm:pt modelId="{FEA74709-6A6E-4430-8A23-D447E0BDD36C}" type="parTrans" cxnId="{EA94C60C-4A77-43EF-BFA7-7243155C1613}">
      <dgm:prSet/>
      <dgm:spPr/>
      <dgm:t>
        <a:bodyPr/>
        <a:lstStyle/>
        <a:p>
          <a:endParaRPr lang="cs-CZ"/>
        </a:p>
      </dgm:t>
    </dgm:pt>
    <dgm:pt modelId="{A3504D8A-4CA0-41BB-8C61-0DF2A57E58B3}" type="sibTrans" cxnId="{EA94C60C-4A77-43EF-BFA7-7243155C1613}">
      <dgm:prSet/>
      <dgm:spPr/>
      <dgm:t>
        <a:bodyPr/>
        <a:lstStyle/>
        <a:p>
          <a:endParaRPr lang="cs-CZ"/>
        </a:p>
      </dgm:t>
    </dgm:pt>
    <dgm:pt modelId="{15FE2FDB-3EE3-47C8-B92F-E53256C05E0D}">
      <dgm:prSet phldrT="[Text]"/>
      <dgm:spPr/>
      <dgm:t>
        <a:bodyPr/>
        <a:lstStyle/>
        <a:p>
          <a:r>
            <a:rPr lang="cs-CZ" dirty="0" smtClean="0"/>
            <a:t>Vížka</a:t>
          </a:r>
        </a:p>
        <a:p>
          <a:r>
            <a:rPr lang="cs-CZ" dirty="0" smtClean="0"/>
            <a:t>(malá věž)</a:t>
          </a:r>
          <a:endParaRPr lang="cs-CZ" dirty="0"/>
        </a:p>
      </dgm:t>
    </dgm:pt>
    <dgm:pt modelId="{12C14C89-3CC8-44B4-ACCC-24A4567229E5}" type="parTrans" cxnId="{DDDC2D75-8088-4B5C-8492-65700BA44D8C}">
      <dgm:prSet/>
      <dgm:spPr/>
      <dgm:t>
        <a:bodyPr/>
        <a:lstStyle/>
        <a:p>
          <a:endParaRPr lang="cs-CZ"/>
        </a:p>
      </dgm:t>
    </dgm:pt>
    <dgm:pt modelId="{221D4B2A-81DB-4AA7-A4C6-26875DF8740B}" type="sibTrans" cxnId="{DDDC2D75-8088-4B5C-8492-65700BA44D8C}">
      <dgm:prSet/>
      <dgm:spPr/>
      <dgm:t>
        <a:bodyPr/>
        <a:lstStyle/>
        <a:p>
          <a:endParaRPr lang="cs-CZ"/>
        </a:p>
      </dgm:t>
    </dgm:pt>
    <dgm:pt modelId="{5868A7E9-3B07-43E4-AA5A-3F1A092316E9}">
      <dgm:prSet phldrT="[Text]"/>
      <dgm:spPr/>
      <dgm:t>
        <a:bodyPr/>
        <a:lstStyle/>
        <a:p>
          <a:r>
            <a:rPr lang="cs-CZ" dirty="0" smtClean="0"/>
            <a:t>Výt</a:t>
          </a:r>
        </a:p>
        <a:p>
          <a:r>
            <a:rPr lang="cs-CZ" dirty="0" smtClean="0"/>
            <a:t>(jako vlk)</a:t>
          </a:r>
          <a:endParaRPr lang="cs-CZ" dirty="0"/>
        </a:p>
      </dgm:t>
    </dgm:pt>
    <dgm:pt modelId="{7B8150AE-30BA-481B-B986-89942869C850}" type="parTrans" cxnId="{D6E3A053-C4F5-4D94-8DC7-9C57EFBB8E97}">
      <dgm:prSet/>
      <dgm:spPr/>
      <dgm:t>
        <a:bodyPr/>
        <a:lstStyle/>
        <a:p>
          <a:endParaRPr lang="cs-CZ"/>
        </a:p>
      </dgm:t>
    </dgm:pt>
    <dgm:pt modelId="{0C3C0C8C-F4E7-4D50-80B7-3E45A307D5BD}" type="sibTrans" cxnId="{D6E3A053-C4F5-4D94-8DC7-9C57EFBB8E97}">
      <dgm:prSet/>
      <dgm:spPr/>
      <dgm:t>
        <a:bodyPr/>
        <a:lstStyle/>
        <a:p>
          <a:endParaRPr lang="cs-CZ"/>
        </a:p>
      </dgm:t>
    </dgm:pt>
    <dgm:pt modelId="{E07326C7-DF10-4CA7-B5DB-5E0E2383354E}">
      <dgm:prSet phldrT="[Text]"/>
      <dgm:spPr/>
      <dgm:t>
        <a:bodyPr/>
        <a:lstStyle/>
        <a:p>
          <a:r>
            <a:rPr lang="cs-CZ" dirty="0" smtClean="0"/>
            <a:t>Vít</a:t>
          </a:r>
        </a:p>
        <a:p>
          <a:r>
            <a:rPr lang="cs-CZ" dirty="0" smtClean="0"/>
            <a:t>(věnečky)</a:t>
          </a:r>
          <a:endParaRPr lang="cs-CZ" dirty="0"/>
        </a:p>
      </dgm:t>
    </dgm:pt>
    <dgm:pt modelId="{780DA341-D486-4274-A971-C973C865DB3A}" type="parTrans" cxnId="{26D449F8-CB50-4A7B-8689-DDEF75F216DF}">
      <dgm:prSet/>
      <dgm:spPr/>
      <dgm:t>
        <a:bodyPr/>
        <a:lstStyle/>
        <a:p>
          <a:endParaRPr lang="cs-CZ"/>
        </a:p>
      </dgm:t>
    </dgm:pt>
    <dgm:pt modelId="{1445448E-BEEC-4E68-BB81-29885A12D2B3}" type="sibTrans" cxnId="{26D449F8-CB50-4A7B-8689-DDEF75F216DF}">
      <dgm:prSet/>
      <dgm:spPr/>
      <dgm:t>
        <a:bodyPr/>
        <a:lstStyle/>
        <a:p>
          <a:endParaRPr lang="cs-CZ"/>
        </a:p>
      </dgm:t>
    </dgm:pt>
    <dgm:pt modelId="{54CF2960-3CC6-404B-A82B-7D61F846D24D}" type="pres">
      <dgm:prSet presAssocID="{1E56EFEC-15F8-4589-84BD-BC2008E485BB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B9FBF24-2E9B-412A-8DB9-553FCB2B0A6D}" type="pres">
      <dgm:prSet presAssocID="{1E56EFEC-15F8-4589-84BD-BC2008E485BB}" presName="matrix" presStyleCnt="0"/>
      <dgm:spPr/>
    </dgm:pt>
    <dgm:pt modelId="{C653543A-5602-40D7-A84D-2CBF930ED4BD}" type="pres">
      <dgm:prSet presAssocID="{1E56EFEC-15F8-4589-84BD-BC2008E485BB}" presName="tile1" presStyleLbl="node1" presStyleIdx="0" presStyleCnt="4" custLinFactNeighborX="-1586" custLinFactNeighborY="-2767"/>
      <dgm:spPr/>
      <dgm:t>
        <a:bodyPr/>
        <a:lstStyle/>
        <a:p>
          <a:endParaRPr lang="cs-CZ"/>
        </a:p>
      </dgm:t>
    </dgm:pt>
    <dgm:pt modelId="{F77150FB-7BDE-4D5B-AE4A-A88B5B6C587A}" type="pres">
      <dgm:prSet presAssocID="{1E56EFEC-15F8-4589-84BD-BC2008E485BB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F1327-E126-4A90-B88A-D3A6A4497CCE}" type="pres">
      <dgm:prSet presAssocID="{1E56EFEC-15F8-4589-84BD-BC2008E485BB}" presName="tile2" presStyleLbl="node1" presStyleIdx="1" presStyleCnt="4"/>
      <dgm:spPr/>
      <dgm:t>
        <a:bodyPr/>
        <a:lstStyle/>
        <a:p>
          <a:endParaRPr lang="cs-CZ"/>
        </a:p>
      </dgm:t>
    </dgm:pt>
    <dgm:pt modelId="{F5CA84A1-46EB-44DD-8A52-EEE684DEC745}" type="pres">
      <dgm:prSet presAssocID="{1E56EFEC-15F8-4589-84BD-BC2008E485BB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C405A2-C180-4B4F-8963-F1BBFC59ABD3}" type="pres">
      <dgm:prSet presAssocID="{1E56EFEC-15F8-4589-84BD-BC2008E485BB}" presName="tile3" presStyleLbl="node1" presStyleIdx="2" presStyleCnt="4"/>
      <dgm:spPr/>
      <dgm:t>
        <a:bodyPr/>
        <a:lstStyle/>
        <a:p>
          <a:endParaRPr lang="cs-CZ"/>
        </a:p>
      </dgm:t>
    </dgm:pt>
    <dgm:pt modelId="{70B4764B-F274-4C8B-8276-C5F73D4FB75A}" type="pres">
      <dgm:prSet presAssocID="{1E56EFEC-15F8-4589-84BD-BC2008E485BB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1184A3-E248-4D19-B36E-8401F4F28AB7}" type="pres">
      <dgm:prSet presAssocID="{1E56EFEC-15F8-4589-84BD-BC2008E485BB}" presName="tile4" presStyleLbl="node1" presStyleIdx="3" presStyleCnt="4"/>
      <dgm:spPr/>
      <dgm:t>
        <a:bodyPr/>
        <a:lstStyle/>
        <a:p>
          <a:endParaRPr lang="cs-CZ"/>
        </a:p>
      </dgm:t>
    </dgm:pt>
    <dgm:pt modelId="{D51862D6-737B-4533-9F66-719127FB0023}" type="pres">
      <dgm:prSet presAssocID="{1E56EFEC-15F8-4589-84BD-BC2008E485BB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D888A0-A382-4AC5-817E-1FD2D819E645}" type="pres">
      <dgm:prSet presAssocID="{1E56EFEC-15F8-4589-84BD-BC2008E485BB}" presName="centerTile" presStyleLbl="fgShp" presStyleIdx="0" presStyleCnt="1" custLinFactNeighborX="-1187" custLinFactNeighborY="388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94F7D392-0290-49FF-99DE-6BDF6036CDE6}" type="presOf" srcId="{E07326C7-DF10-4CA7-B5DB-5E0E2383354E}" destId="{761184A3-E248-4D19-B36E-8401F4F28AB7}" srcOrd="0" destOrd="0" presId="urn:microsoft.com/office/officeart/2005/8/layout/matrix1"/>
    <dgm:cxn modelId="{26D449F8-CB50-4A7B-8689-DDEF75F216DF}" srcId="{3AEDB4BF-30B3-4BE6-AF63-3A0742BF976D}" destId="{E07326C7-DF10-4CA7-B5DB-5E0E2383354E}" srcOrd="3" destOrd="0" parTransId="{780DA341-D486-4274-A971-C973C865DB3A}" sibTransId="{1445448E-BEEC-4E68-BB81-29885A12D2B3}"/>
    <dgm:cxn modelId="{B80314D5-6C06-4AD5-8C85-76DE3B3742DB}" type="presOf" srcId="{3AEDB4BF-30B3-4BE6-AF63-3A0742BF976D}" destId="{3DD888A0-A382-4AC5-817E-1FD2D819E645}" srcOrd="0" destOrd="0" presId="urn:microsoft.com/office/officeart/2005/8/layout/matrix1"/>
    <dgm:cxn modelId="{FCDD874E-CBD5-4E32-9FB8-0EA45BD107F0}" type="presOf" srcId="{15FE2FDB-3EE3-47C8-B92F-E53256C05E0D}" destId="{AD8F1327-E126-4A90-B88A-D3A6A4497CCE}" srcOrd="0" destOrd="0" presId="urn:microsoft.com/office/officeart/2005/8/layout/matrix1"/>
    <dgm:cxn modelId="{EA94C60C-4A77-43EF-BFA7-7243155C1613}" srcId="{3AEDB4BF-30B3-4BE6-AF63-3A0742BF976D}" destId="{ED5E38E1-C7B7-4B4F-A713-4DBD15A9DAAA}" srcOrd="0" destOrd="0" parTransId="{FEA74709-6A6E-4430-8A23-D447E0BDD36C}" sibTransId="{A3504D8A-4CA0-41BB-8C61-0DF2A57E58B3}"/>
    <dgm:cxn modelId="{6A6D1E3E-E6A1-4434-8710-1CD45EA936F5}" type="presOf" srcId="{ED5E38E1-C7B7-4B4F-A713-4DBD15A9DAAA}" destId="{C653543A-5602-40D7-A84D-2CBF930ED4BD}" srcOrd="0" destOrd="0" presId="urn:microsoft.com/office/officeart/2005/8/layout/matrix1"/>
    <dgm:cxn modelId="{2524292F-9B5E-4C13-98B9-C7D347211027}" type="presOf" srcId="{ED5E38E1-C7B7-4B4F-A713-4DBD15A9DAAA}" destId="{F77150FB-7BDE-4D5B-AE4A-A88B5B6C587A}" srcOrd="1" destOrd="0" presId="urn:microsoft.com/office/officeart/2005/8/layout/matrix1"/>
    <dgm:cxn modelId="{8F10F12D-FC5C-4B1F-ADF6-24AC68A5CD88}" type="presOf" srcId="{E07326C7-DF10-4CA7-B5DB-5E0E2383354E}" destId="{D51862D6-737B-4533-9F66-719127FB0023}" srcOrd="1" destOrd="0" presId="urn:microsoft.com/office/officeart/2005/8/layout/matrix1"/>
    <dgm:cxn modelId="{E6E0ED1E-663B-48F5-8F6D-AA2483C26CA3}" type="presOf" srcId="{15FE2FDB-3EE3-47C8-B92F-E53256C05E0D}" destId="{F5CA84A1-46EB-44DD-8A52-EEE684DEC745}" srcOrd="1" destOrd="0" presId="urn:microsoft.com/office/officeart/2005/8/layout/matrix1"/>
    <dgm:cxn modelId="{7C38546C-E5D9-46F1-B910-744DCE32909B}" type="presOf" srcId="{5868A7E9-3B07-43E4-AA5A-3F1A092316E9}" destId="{61C405A2-C180-4B4F-8963-F1BBFC59ABD3}" srcOrd="0" destOrd="0" presId="urn:microsoft.com/office/officeart/2005/8/layout/matrix1"/>
    <dgm:cxn modelId="{D6E3A053-C4F5-4D94-8DC7-9C57EFBB8E97}" srcId="{3AEDB4BF-30B3-4BE6-AF63-3A0742BF976D}" destId="{5868A7E9-3B07-43E4-AA5A-3F1A092316E9}" srcOrd="2" destOrd="0" parTransId="{7B8150AE-30BA-481B-B986-89942869C850}" sibTransId="{0C3C0C8C-F4E7-4D50-80B7-3E45A307D5BD}"/>
    <dgm:cxn modelId="{FEEE1AB4-E1BE-48BD-91F2-77F912748361}" srcId="{1E56EFEC-15F8-4589-84BD-BC2008E485BB}" destId="{3AEDB4BF-30B3-4BE6-AF63-3A0742BF976D}" srcOrd="0" destOrd="0" parTransId="{CA0C02D1-D5C1-4AA5-8351-FA1CD5F6E522}" sibTransId="{618AE08B-B25C-470C-B5C8-FA47AC08A9EC}"/>
    <dgm:cxn modelId="{C24A308F-01B0-427B-93E9-CAD945F2C422}" type="presOf" srcId="{5868A7E9-3B07-43E4-AA5A-3F1A092316E9}" destId="{70B4764B-F274-4C8B-8276-C5F73D4FB75A}" srcOrd="1" destOrd="0" presId="urn:microsoft.com/office/officeart/2005/8/layout/matrix1"/>
    <dgm:cxn modelId="{2D0D448C-F276-4D64-A069-D37E82AEF999}" type="presOf" srcId="{1E56EFEC-15F8-4589-84BD-BC2008E485BB}" destId="{54CF2960-3CC6-404B-A82B-7D61F846D24D}" srcOrd="0" destOrd="0" presId="urn:microsoft.com/office/officeart/2005/8/layout/matrix1"/>
    <dgm:cxn modelId="{DDDC2D75-8088-4B5C-8492-65700BA44D8C}" srcId="{3AEDB4BF-30B3-4BE6-AF63-3A0742BF976D}" destId="{15FE2FDB-3EE3-47C8-B92F-E53256C05E0D}" srcOrd="1" destOrd="0" parTransId="{12C14C89-3CC8-44B4-ACCC-24A4567229E5}" sibTransId="{221D4B2A-81DB-4AA7-A4C6-26875DF8740B}"/>
    <dgm:cxn modelId="{519C769B-1439-4F96-B593-CD95051C22D5}" type="presParOf" srcId="{54CF2960-3CC6-404B-A82B-7D61F846D24D}" destId="{CB9FBF24-2E9B-412A-8DB9-553FCB2B0A6D}" srcOrd="0" destOrd="0" presId="urn:microsoft.com/office/officeart/2005/8/layout/matrix1"/>
    <dgm:cxn modelId="{24E710DC-BA25-4906-9B84-320F8A55655E}" type="presParOf" srcId="{CB9FBF24-2E9B-412A-8DB9-553FCB2B0A6D}" destId="{C653543A-5602-40D7-A84D-2CBF930ED4BD}" srcOrd="0" destOrd="0" presId="urn:microsoft.com/office/officeart/2005/8/layout/matrix1"/>
    <dgm:cxn modelId="{322B927E-BF97-4CF6-A697-564660A5FA95}" type="presParOf" srcId="{CB9FBF24-2E9B-412A-8DB9-553FCB2B0A6D}" destId="{F77150FB-7BDE-4D5B-AE4A-A88B5B6C587A}" srcOrd="1" destOrd="0" presId="urn:microsoft.com/office/officeart/2005/8/layout/matrix1"/>
    <dgm:cxn modelId="{E60A3A8E-33B1-4FFB-8F54-B672B6F411AB}" type="presParOf" srcId="{CB9FBF24-2E9B-412A-8DB9-553FCB2B0A6D}" destId="{AD8F1327-E126-4A90-B88A-D3A6A4497CCE}" srcOrd="2" destOrd="0" presId="urn:microsoft.com/office/officeart/2005/8/layout/matrix1"/>
    <dgm:cxn modelId="{49B6B93C-CCDC-4D1C-9BC6-B106198AED2F}" type="presParOf" srcId="{CB9FBF24-2E9B-412A-8DB9-553FCB2B0A6D}" destId="{F5CA84A1-46EB-44DD-8A52-EEE684DEC745}" srcOrd="3" destOrd="0" presId="urn:microsoft.com/office/officeart/2005/8/layout/matrix1"/>
    <dgm:cxn modelId="{7825DBE7-A4DE-4B98-892F-4830EC7FDE1B}" type="presParOf" srcId="{CB9FBF24-2E9B-412A-8DB9-553FCB2B0A6D}" destId="{61C405A2-C180-4B4F-8963-F1BBFC59ABD3}" srcOrd="4" destOrd="0" presId="urn:microsoft.com/office/officeart/2005/8/layout/matrix1"/>
    <dgm:cxn modelId="{B928027D-1DC4-484E-AEE4-4984562EDDBA}" type="presParOf" srcId="{CB9FBF24-2E9B-412A-8DB9-553FCB2B0A6D}" destId="{70B4764B-F274-4C8B-8276-C5F73D4FB75A}" srcOrd="5" destOrd="0" presId="urn:microsoft.com/office/officeart/2005/8/layout/matrix1"/>
    <dgm:cxn modelId="{4B85E71F-1343-4CE8-ACA5-75EF10F2E8EE}" type="presParOf" srcId="{CB9FBF24-2E9B-412A-8DB9-553FCB2B0A6D}" destId="{761184A3-E248-4D19-B36E-8401F4F28AB7}" srcOrd="6" destOrd="0" presId="urn:microsoft.com/office/officeart/2005/8/layout/matrix1"/>
    <dgm:cxn modelId="{2675B3F8-3A8B-4DBA-91F2-CCF16B5C47F2}" type="presParOf" srcId="{CB9FBF24-2E9B-412A-8DB9-553FCB2B0A6D}" destId="{D51862D6-737B-4533-9F66-719127FB0023}" srcOrd="7" destOrd="0" presId="urn:microsoft.com/office/officeart/2005/8/layout/matrix1"/>
    <dgm:cxn modelId="{240E89A9-3D9C-48EA-ADC0-3F7360EAE505}" type="presParOf" srcId="{54CF2960-3CC6-404B-A82B-7D61F846D24D}" destId="{3DD888A0-A382-4AC5-817E-1FD2D819E645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E2DE52-F0A5-430A-BDF0-BEE1095BC8F8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36D32A5-5EE8-4E18-BA3E-E3636E73BFEF}">
      <dgm:prSet phldrT="[Text]"/>
      <dgm:spPr/>
      <dgm:t>
        <a:bodyPr/>
        <a:lstStyle/>
        <a:p>
          <a:r>
            <a:rPr lang="cs-CZ" b="1" dirty="0" smtClean="0">
              <a:solidFill>
                <a:srgbClr val="FFFF00"/>
              </a:solidFill>
            </a:rPr>
            <a:t>Rozlišuj</a:t>
          </a:r>
          <a:endParaRPr lang="cs-CZ" b="1" dirty="0">
            <a:solidFill>
              <a:srgbClr val="FFFF00"/>
            </a:solidFill>
          </a:endParaRPr>
        </a:p>
      </dgm:t>
    </dgm:pt>
    <dgm:pt modelId="{D799A920-0A9F-4488-9464-5523C2CC25BD}" type="parTrans" cxnId="{8CA7B9AF-1EBD-46F4-A0DA-B14936782503}">
      <dgm:prSet/>
      <dgm:spPr/>
      <dgm:t>
        <a:bodyPr/>
        <a:lstStyle/>
        <a:p>
          <a:endParaRPr lang="cs-CZ"/>
        </a:p>
      </dgm:t>
    </dgm:pt>
    <dgm:pt modelId="{23B1910F-E0E7-4174-B33B-4F2D1A1BD231}" type="sibTrans" cxnId="{8CA7B9AF-1EBD-46F4-A0DA-B14936782503}">
      <dgm:prSet/>
      <dgm:spPr/>
      <dgm:t>
        <a:bodyPr/>
        <a:lstStyle/>
        <a:p>
          <a:endParaRPr lang="cs-CZ"/>
        </a:p>
      </dgm:t>
    </dgm:pt>
    <dgm:pt modelId="{2749A144-4131-4CB3-AC5E-1D30F8EC9862}">
      <dgm:prSet phldrT="[Text]"/>
      <dgm:spPr/>
      <dgm:t>
        <a:bodyPr/>
        <a:lstStyle/>
        <a:p>
          <a:r>
            <a:rPr lang="cs-CZ" dirty="0" smtClean="0"/>
            <a:t>Výr </a:t>
          </a:r>
        </a:p>
        <a:p>
          <a:r>
            <a:rPr lang="cs-CZ" dirty="0" smtClean="0"/>
            <a:t>(druh sovy)</a:t>
          </a:r>
          <a:endParaRPr lang="cs-CZ" dirty="0"/>
        </a:p>
      </dgm:t>
    </dgm:pt>
    <dgm:pt modelId="{F50EF269-5DA3-4016-B375-0902592E833D}" type="parTrans" cxnId="{DD831EA4-34BA-492B-863D-EED0989224FE}">
      <dgm:prSet/>
      <dgm:spPr/>
      <dgm:t>
        <a:bodyPr/>
        <a:lstStyle/>
        <a:p>
          <a:endParaRPr lang="cs-CZ"/>
        </a:p>
      </dgm:t>
    </dgm:pt>
    <dgm:pt modelId="{B55E6044-DDB8-4D6B-9021-89E5BC644F9F}" type="sibTrans" cxnId="{DD831EA4-34BA-492B-863D-EED0989224FE}">
      <dgm:prSet/>
      <dgm:spPr/>
      <dgm:t>
        <a:bodyPr/>
        <a:lstStyle/>
        <a:p>
          <a:endParaRPr lang="cs-CZ"/>
        </a:p>
      </dgm:t>
    </dgm:pt>
    <dgm:pt modelId="{3A86D59A-5547-4B22-B2B0-C18AD2A93493}">
      <dgm:prSet phldrT="[Text]"/>
      <dgm:spPr/>
      <dgm:t>
        <a:bodyPr/>
        <a:lstStyle/>
        <a:p>
          <a:r>
            <a:rPr lang="cs-CZ" dirty="0" smtClean="0"/>
            <a:t>Vír </a:t>
          </a:r>
        </a:p>
        <a:p>
          <a:r>
            <a:rPr lang="cs-CZ" dirty="0" smtClean="0"/>
            <a:t>(ve vodě, vzduchu)</a:t>
          </a:r>
          <a:endParaRPr lang="cs-CZ" dirty="0"/>
        </a:p>
      </dgm:t>
    </dgm:pt>
    <dgm:pt modelId="{F96DA883-BC3C-44FF-A07D-A3137CC13663}" type="parTrans" cxnId="{D72736C0-3358-4D42-B86B-4D3E4312467F}">
      <dgm:prSet/>
      <dgm:spPr/>
      <dgm:t>
        <a:bodyPr/>
        <a:lstStyle/>
        <a:p>
          <a:endParaRPr lang="cs-CZ"/>
        </a:p>
      </dgm:t>
    </dgm:pt>
    <dgm:pt modelId="{092671B6-1E73-49C7-A08D-481972273D43}" type="sibTrans" cxnId="{D72736C0-3358-4D42-B86B-4D3E4312467F}">
      <dgm:prSet/>
      <dgm:spPr/>
      <dgm:t>
        <a:bodyPr/>
        <a:lstStyle/>
        <a:p>
          <a:endParaRPr lang="cs-CZ"/>
        </a:p>
      </dgm:t>
    </dgm:pt>
    <dgm:pt modelId="{89198988-8A8F-4399-BB4C-75253DF62673}">
      <dgm:prSet phldrT="[Text]"/>
      <dgm:spPr/>
      <dgm:t>
        <a:bodyPr/>
        <a:lstStyle/>
        <a:p>
          <a:r>
            <a:rPr lang="cs-CZ" dirty="0" smtClean="0"/>
            <a:t>Výskat</a:t>
          </a:r>
        </a:p>
        <a:p>
          <a:r>
            <a:rPr lang="cs-CZ" dirty="0" smtClean="0"/>
            <a:t>(radostně křičet)</a:t>
          </a:r>
          <a:endParaRPr lang="cs-CZ" dirty="0"/>
        </a:p>
      </dgm:t>
    </dgm:pt>
    <dgm:pt modelId="{6329AF6E-78C0-4C98-AEDC-23A8CB75C0C9}" type="parTrans" cxnId="{210C4A29-46A6-4EF2-B975-0CD23DDABF48}">
      <dgm:prSet/>
      <dgm:spPr/>
      <dgm:t>
        <a:bodyPr/>
        <a:lstStyle/>
        <a:p>
          <a:endParaRPr lang="cs-CZ"/>
        </a:p>
      </dgm:t>
    </dgm:pt>
    <dgm:pt modelId="{947655EA-CE71-4441-82D1-79274520B385}" type="sibTrans" cxnId="{210C4A29-46A6-4EF2-B975-0CD23DDABF48}">
      <dgm:prSet/>
      <dgm:spPr/>
      <dgm:t>
        <a:bodyPr/>
        <a:lstStyle/>
        <a:p>
          <a:endParaRPr lang="cs-CZ"/>
        </a:p>
      </dgm:t>
    </dgm:pt>
    <dgm:pt modelId="{A69A9A52-3169-4D18-BA63-B6365899C74D}">
      <dgm:prSet phldrT="[Text]"/>
      <dgm:spPr/>
      <dgm:t>
        <a:bodyPr/>
        <a:lstStyle/>
        <a:p>
          <a:r>
            <a:rPr lang="cs-CZ" dirty="0" smtClean="0"/>
            <a:t>Vískat</a:t>
          </a:r>
        </a:p>
        <a:p>
          <a:r>
            <a:rPr lang="cs-CZ" dirty="0" smtClean="0"/>
            <a:t>(hladit ve vlasech)</a:t>
          </a:r>
          <a:endParaRPr lang="cs-CZ" dirty="0"/>
        </a:p>
      </dgm:t>
    </dgm:pt>
    <dgm:pt modelId="{53ADCA01-62E4-4235-84E2-D95129D6234E}" type="parTrans" cxnId="{6AB4982E-1F52-4C4B-B872-3AAAB873B3F3}">
      <dgm:prSet/>
      <dgm:spPr/>
      <dgm:t>
        <a:bodyPr/>
        <a:lstStyle/>
        <a:p>
          <a:endParaRPr lang="cs-CZ"/>
        </a:p>
      </dgm:t>
    </dgm:pt>
    <dgm:pt modelId="{AFD98AED-9C28-4014-BD52-ECBB8FBB857E}" type="sibTrans" cxnId="{6AB4982E-1F52-4C4B-B872-3AAAB873B3F3}">
      <dgm:prSet/>
      <dgm:spPr/>
      <dgm:t>
        <a:bodyPr/>
        <a:lstStyle/>
        <a:p>
          <a:endParaRPr lang="cs-CZ"/>
        </a:p>
      </dgm:t>
    </dgm:pt>
    <dgm:pt modelId="{24FE5497-7DE9-4FF3-9578-AC35C8EA73C2}" type="pres">
      <dgm:prSet presAssocID="{45E2DE52-F0A5-430A-BDF0-BEE1095BC8F8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F4E140D-8721-4279-A191-BF8068B87040}" type="pres">
      <dgm:prSet presAssocID="{45E2DE52-F0A5-430A-BDF0-BEE1095BC8F8}" presName="matrix" presStyleCnt="0"/>
      <dgm:spPr/>
    </dgm:pt>
    <dgm:pt modelId="{528A6DAC-5FE2-4252-82C2-F30424B604D3}" type="pres">
      <dgm:prSet presAssocID="{45E2DE52-F0A5-430A-BDF0-BEE1095BC8F8}" presName="tile1" presStyleLbl="node1" presStyleIdx="0" presStyleCnt="4"/>
      <dgm:spPr/>
      <dgm:t>
        <a:bodyPr/>
        <a:lstStyle/>
        <a:p>
          <a:endParaRPr lang="cs-CZ"/>
        </a:p>
      </dgm:t>
    </dgm:pt>
    <dgm:pt modelId="{A48E87FA-BE88-491A-A31F-E2B3C70F4B1E}" type="pres">
      <dgm:prSet presAssocID="{45E2DE52-F0A5-430A-BDF0-BEE1095BC8F8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8AE3C2-93E5-4C03-BCA1-07B25C3FF715}" type="pres">
      <dgm:prSet presAssocID="{45E2DE52-F0A5-430A-BDF0-BEE1095BC8F8}" presName="tile2" presStyleLbl="node1" presStyleIdx="1" presStyleCnt="4"/>
      <dgm:spPr/>
      <dgm:t>
        <a:bodyPr/>
        <a:lstStyle/>
        <a:p>
          <a:endParaRPr lang="cs-CZ"/>
        </a:p>
      </dgm:t>
    </dgm:pt>
    <dgm:pt modelId="{354F3CB5-AB54-4127-A6A4-0758B974E4D4}" type="pres">
      <dgm:prSet presAssocID="{45E2DE52-F0A5-430A-BDF0-BEE1095BC8F8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B6CB73-99F2-44A0-A3DA-05DB39F412EC}" type="pres">
      <dgm:prSet presAssocID="{45E2DE52-F0A5-430A-BDF0-BEE1095BC8F8}" presName="tile3" presStyleLbl="node1" presStyleIdx="2" presStyleCnt="4"/>
      <dgm:spPr/>
      <dgm:t>
        <a:bodyPr/>
        <a:lstStyle/>
        <a:p>
          <a:endParaRPr lang="cs-CZ"/>
        </a:p>
      </dgm:t>
    </dgm:pt>
    <dgm:pt modelId="{EF5C58F8-2100-4325-B05A-FDD983A80710}" type="pres">
      <dgm:prSet presAssocID="{45E2DE52-F0A5-430A-BDF0-BEE1095BC8F8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7DAA2F-7D3C-4B22-BA6C-682D10479E21}" type="pres">
      <dgm:prSet presAssocID="{45E2DE52-F0A5-430A-BDF0-BEE1095BC8F8}" presName="tile4" presStyleLbl="node1" presStyleIdx="3" presStyleCnt="4"/>
      <dgm:spPr/>
      <dgm:t>
        <a:bodyPr/>
        <a:lstStyle/>
        <a:p>
          <a:endParaRPr lang="cs-CZ"/>
        </a:p>
      </dgm:t>
    </dgm:pt>
    <dgm:pt modelId="{7694401E-A098-4A40-8C0D-E80B90EE9842}" type="pres">
      <dgm:prSet presAssocID="{45E2DE52-F0A5-430A-BDF0-BEE1095BC8F8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68A464-C170-41D9-AD1C-11476356A13B}" type="pres">
      <dgm:prSet presAssocID="{45E2DE52-F0A5-430A-BDF0-BEE1095BC8F8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6AB4982E-1F52-4C4B-B872-3AAAB873B3F3}" srcId="{F36D32A5-5EE8-4E18-BA3E-E3636E73BFEF}" destId="{A69A9A52-3169-4D18-BA63-B6365899C74D}" srcOrd="3" destOrd="0" parTransId="{53ADCA01-62E4-4235-84E2-D95129D6234E}" sibTransId="{AFD98AED-9C28-4014-BD52-ECBB8FBB857E}"/>
    <dgm:cxn modelId="{82F7E01F-F5E3-4C22-97F5-49AF76BCE0A9}" type="presOf" srcId="{3A86D59A-5547-4B22-B2B0-C18AD2A93493}" destId="{CB8AE3C2-93E5-4C03-BCA1-07B25C3FF715}" srcOrd="0" destOrd="0" presId="urn:microsoft.com/office/officeart/2005/8/layout/matrix1"/>
    <dgm:cxn modelId="{1B94C312-A092-4C1B-B337-6B58DE4FDD1F}" type="presOf" srcId="{A69A9A52-3169-4D18-BA63-B6365899C74D}" destId="{7694401E-A098-4A40-8C0D-E80B90EE9842}" srcOrd="1" destOrd="0" presId="urn:microsoft.com/office/officeart/2005/8/layout/matrix1"/>
    <dgm:cxn modelId="{6B97D889-FA75-4617-9F3E-4AA521B2305C}" type="presOf" srcId="{45E2DE52-F0A5-430A-BDF0-BEE1095BC8F8}" destId="{24FE5497-7DE9-4FF3-9578-AC35C8EA73C2}" srcOrd="0" destOrd="0" presId="urn:microsoft.com/office/officeart/2005/8/layout/matrix1"/>
    <dgm:cxn modelId="{40938CDB-38DB-4448-BD66-07E8C45012D3}" type="presOf" srcId="{89198988-8A8F-4399-BB4C-75253DF62673}" destId="{EF5C58F8-2100-4325-B05A-FDD983A80710}" srcOrd="1" destOrd="0" presId="urn:microsoft.com/office/officeart/2005/8/layout/matrix1"/>
    <dgm:cxn modelId="{A92A0F44-1770-47ED-B3A3-3E5625DC9A6A}" type="presOf" srcId="{89198988-8A8F-4399-BB4C-75253DF62673}" destId="{07B6CB73-99F2-44A0-A3DA-05DB39F412EC}" srcOrd="0" destOrd="0" presId="urn:microsoft.com/office/officeart/2005/8/layout/matrix1"/>
    <dgm:cxn modelId="{7E615320-BAB9-49B1-9FD7-462BD6F47528}" type="presOf" srcId="{F36D32A5-5EE8-4E18-BA3E-E3636E73BFEF}" destId="{8768A464-C170-41D9-AD1C-11476356A13B}" srcOrd="0" destOrd="0" presId="urn:microsoft.com/office/officeart/2005/8/layout/matrix1"/>
    <dgm:cxn modelId="{210C4A29-46A6-4EF2-B975-0CD23DDABF48}" srcId="{F36D32A5-5EE8-4E18-BA3E-E3636E73BFEF}" destId="{89198988-8A8F-4399-BB4C-75253DF62673}" srcOrd="2" destOrd="0" parTransId="{6329AF6E-78C0-4C98-AEDC-23A8CB75C0C9}" sibTransId="{947655EA-CE71-4441-82D1-79274520B385}"/>
    <dgm:cxn modelId="{DD831EA4-34BA-492B-863D-EED0989224FE}" srcId="{F36D32A5-5EE8-4E18-BA3E-E3636E73BFEF}" destId="{2749A144-4131-4CB3-AC5E-1D30F8EC9862}" srcOrd="0" destOrd="0" parTransId="{F50EF269-5DA3-4016-B375-0902592E833D}" sibTransId="{B55E6044-DDB8-4D6B-9021-89E5BC644F9F}"/>
    <dgm:cxn modelId="{D72736C0-3358-4D42-B86B-4D3E4312467F}" srcId="{F36D32A5-5EE8-4E18-BA3E-E3636E73BFEF}" destId="{3A86D59A-5547-4B22-B2B0-C18AD2A93493}" srcOrd="1" destOrd="0" parTransId="{F96DA883-BC3C-44FF-A07D-A3137CC13663}" sibTransId="{092671B6-1E73-49C7-A08D-481972273D43}"/>
    <dgm:cxn modelId="{3DE2E543-6C51-44BB-85D4-38EC65986EEA}" type="presOf" srcId="{A69A9A52-3169-4D18-BA63-B6365899C74D}" destId="{C97DAA2F-7D3C-4B22-BA6C-682D10479E21}" srcOrd="0" destOrd="0" presId="urn:microsoft.com/office/officeart/2005/8/layout/matrix1"/>
    <dgm:cxn modelId="{D601902F-81C4-4291-BD5B-8A81B603C94A}" type="presOf" srcId="{3A86D59A-5547-4B22-B2B0-C18AD2A93493}" destId="{354F3CB5-AB54-4127-A6A4-0758B974E4D4}" srcOrd="1" destOrd="0" presId="urn:microsoft.com/office/officeart/2005/8/layout/matrix1"/>
    <dgm:cxn modelId="{C2DE4590-CA77-43DA-B2E8-8FE823961900}" type="presOf" srcId="{2749A144-4131-4CB3-AC5E-1D30F8EC9862}" destId="{528A6DAC-5FE2-4252-82C2-F30424B604D3}" srcOrd="0" destOrd="0" presId="urn:microsoft.com/office/officeart/2005/8/layout/matrix1"/>
    <dgm:cxn modelId="{B3EB24FC-F967-40BC-9E93-30EB83BB7F2D}" type="presOf" srcId="{2749A144-4131-4CB3-AC5E-1D30F8EC9862}" destId="{A48E87FA-BE88-491A-A31F-E2B3C70F4B1E}" srcOrd="1" destOrd="0" presId="urn:microsoft.com/office/officeart/2005/8/layout/matrix1"/>
    <dgm:cxn modelId="{8CA7B9AF-1EBD-46F4-A0DA-B14936782503}" srcId="{45E2DE52-F0A5-430A-BDF0-BEE1095BC8F8}" destId="{F36D32A5-5EE8-4E18-BA3E-E3636E73BFEF}" srcOrd="0" destOrd="0" parTransId="{D799A920-0A9F-4488-9464-5523C2CC25BD}" sibTransId="{23B1910F-E0E7-4174-B33B-4F2D1A1BD231}"/>
    <dgm:cxn modelId="{73B57628-664A-431A-B25A-933E0AE28779}" type="presParOf" srcId="{24FE5497-7DE9-4FF3-9578-AC35C8EA73C2}" destId="{3F4E140D-8721-4279-A191-BF8068B87040}" srcOrd="0" destOrd="0" presId="urn:microsoft.com/office/officeart/2005/8/layout/matrix1"/>
    <dgm:cxn modelId="{61B39F40-D373-4393-A4F5-59BB609F36A8}" type="presParOf" srcId="{3F4E140D-8721-4279-A191-BF8068B87040}" destId="{528A6DAC-5FE2-4252-82C2-F30424B604D3}" srcOrd="0" destOrd="0" presId="urn:microsoft.com/office/officeart/2005/8/layout/matrix1"/>
    <dgm:cxn modelId="{06BB684F-AF14-4B7D-9D7D-222BB4CB6347}" type="presParOf" srcId="{3F4E140D-8721-4279-A191-BF8068B87040}" destId="{A48E87FA-BE88-491A-A31F-E2B3C70F4B1E}" srcOrd="1" destOrd="0" presId="urn:microsoft.com/office/officeart/2005/8/layout/matrix1"/>
    <dgm:cxn modelId="{201FC5A9-DD42-487F-89E2-6159897F1DC0}" type="presParOf" srcId="{3F4E140D-8721-4279-A191-BF8068B87040}" destId="{CB8AE3C2-93E5-4C03-BCA1-07B25C3FF715}" srcOrd="2" destOrd="0" presId="urn:microsoft.com/office/officeart/2005/8/layout/matrix1"/>
    <dgm:cxn modelId="{0BBEB6EC-2F1A-4822-9C00-3F8C23E7DE38}" type="presParOf" srcId="{3F4E140D-8721-4279-A191-BF8068B87040}" destId="{354F3CB5-AB54-4127-A6A4-0758B974E4D4}" srcOrd="3" destOrd="0" presId="urn:microsoft.com/office/officeart/2005/8/layout/matrix1"/>
    <dgm:cxn modelId="{0838BA0C-1066-4397-BF64-56609C49F2AB}" type="presParOf" srcId="{3F4E140D-8721-4279-A191-BF8068B87040}" destId="{07B6CB73-99F2-44A0-A3DA-05DB39F412EC}" srcOrd="4" destOrd="0" presId="urn:microsoft.com/office/officeart/2005/8/layout/matrix1"/>
    <dgm:cxn modelId="{519CFEFE-501F-4EEE-AE4F-4B5BC06D8881}" type="presParOf" srcId="{3F4E140D-8721-4279-A191-BF8068B87040}" destId="{EF5C58F8-2100-4325-B05A-FDD983A80710}" srcOrd="5" destOrd="0" presId="urn:microsoft.com/office/officeart/2005/8/layout/matrix1"/>
    <dgm:cxn modelId="{F87C21BE-9A89-4531-B3A9-B939540AFDC3}" type="presParOf" srcId="{3F4E140D-8721-4279-A191-BF8068B87040}" destId="{C97DAA2F-7D3C-4B22-BA6C-682D10479E21}" srcOrd="6" destOrd="0" presId="urn:microsoft.com/office/officeart/2005/8/layout/matrix1"/>
    <dgm:cxn modelId="{A3737B9F-8A11-46DC-87EE-984C2F6B30C4}" type="presParOf" srcId="{3F4E140D-8721-4279-A191-BF8068B87040}" destId="{7694401E-A098-4A40-8C0D-E80B90EE9842}" srcOrd="7" destOrd="0" presId="urn:microsoft.com/office/officeart/2005/8/layout/matrix1"/>
    <dgm:cxn modelId="{45E9A9D2-0F82-43E5-873D-C7E28324B953}" type="presParOf" srcId="{24FE5497-7DE9-4FF3-9578-AC35C8EA73C2}" destId="{8768A464-C170-41D9-AD1C-11476356A13B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53543A-5602-40D7-A84D-2CBF930ED4BD}">
      <dsp:nvSpPr>
        <dsp:cNvPr id="0" name=""/>
        <dsp:cNvSpPr/>
      </dsp:nvSpPr>
      <dsp:spPr>
        <a:xfrm rot="16200000">
          <a:off x="508000" y="-508000"/>
          <a:ext cx="2032000" cy="3048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Výška</a:t>
          </a: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(vysoko)</a:t>
          </a:r>
          <a:endParaRPr lang="cs-CZ" sz="3300" kern="1200" dirty="0"/>
        </a:p>
      </dsp:txBody>
      <dsp:txXfrm rot="5400000">
        <a:off x="0" y="0"/>
        <a:ext cx="3048000" cy="1524000"/>
      </dsp:txXfrm>
    </dsp:sp>
    <dsp:sp modelId="{AD8F1327-E126-4A90-B88A-D3A6A4497CCE}">
      <dsp:nvSpPr>
        <dsp:cNvPr id="0" name=""/>
        <dsp:cNvSpPr/>
      </dsp:nvSpPr>
      <dsp:spPr>
        <a:xfrm>
          <a:off x="3048000" y="0"/>
          <a:ext cx="3048000" cy="2032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Vížka</a:t>
          </a: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(malá věž)</a:t>
          </a:r>
          <a:endParaRPr lang="cs-CZ" sz="3300" kern="1200" dirty="0"/>
        </a:p>
      </dsp:txBody>
      <dsp:txXfrm>
        <a:off x="3048000" y="0"/>
        <a:ext cx="3048000" cy="1524000"/>
      </dsp:txXfrm>
    </dsp:sp>
    <dsp:sp modelId="{61C405A2-C180-4B4F-8963-F1BBFC59ABD3}">
      <dsp:nvSpPr>
        <dsp:cNvPr id="0" name=""/>
        <dsp:cNvSpPr/>
      </dsp:nvSpPr>
      <dsp:spPr>
        <a:xfrm rot="10800000">
          <a:off x="0" y="2032000"/>
          <a:ext cx="3048000" cy="2032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Výt</a:t>
          </a: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(jako vlk)</a:t>
          </a:r>
          <a:endParaRPr lang="cs-CZ" sz="3300" kern="1200" dirty="0"/>
        </a:p>
      </dsp:txBody>
      <dsp:txXfrm rot="10800000">
        <a:off x="0" y="2539999"/>
        <a:ext cx="3048000" cy="1524000"/>
      </dsp:txXfrm>
    </dsp:sp>
    <dsp:sp modelId="{761184A3-E248-4D19-B36E-8401F4F28AB7}">
      <dsp:nvSpPr>
        <dsp:cNvPr id="0" name=""/>
        <dsp:cNvSpPr/>
      </dsp:nvSpPr>
      <dsp:spPr>
        <a:xfrm rot="5400000">
          <a:off x="3556000" y="1523999"/>
          <a:ext cx="2032000" cy="3048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Vít</a:t>
          </a: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(věnečky)</a:t>
          </a:r>
          <a:endParaRPr lang="cs-CZ" sz="3300" kern="1200" dirty="0"/>
        </a:p>
      </dsp:txBody>
      <dsp:txXfrm rot="-5400000">
        <a:off x="3048000" y="2539999"/>
        <a:ext cx="3048000" cy="1524000"/>
      </dsp:txXfrm>
    </dsp:sp>
    <dsp:sp modelId="{3DD888A0-A382-4AC5-817E-1FD2D819E645}">
      <dsp:nvSpPr>
        <dsp:cNvPr id="0" name=""/>
        <dsp:cNvSpPr/>
      </dsp:nvSpPr>
      <dsp:spPr>
        <a:xfrm>
          <a:off x="2111892" y="1527942"/>
          <a:ext cx="1828800" cy="1016000"/>
        </a:xfrm>
        <a:prstGeom prst="roundRect">
          <a:avLst/>
        </a:prstGeom>
        <a:gradFill rotWithShape="1">
          <a:gsLst>
            <a:gs pos="0">
              <a:schemeClr val="accent2">
                <a:tint val="15000"/>
                <a:satMod val="250000"/>
              </a:schemeClr>
            </a:gs>
            <a:gs pos="49000">
              <a:schemeClr val="accent2">
                <a:tint val="50000"/>
                <a:satMod val="200000"/>
              </a:schemeClr>
            </a:gs>
            <a:gs pos="49100">
              <a:schemeClr val="accent2">
                <a:tint val="64000"/>
                <a:satMod val="160000"/>
              </a:schemeClr>
            </a:gs>
            <a:gs pos="92000">
              <a:schemeClr val="accent2">
                <a:tint val="50000"/>
                <a:satMod val="200000"/>
              </a:schemeClr>
            </a:gs>
            <a:gs pos="100000">
              <a:schemeClr val="accent2">
                <a:tint val="43000"/>
                <a:satMod val="190000"/>
              </a:schemeClr>
            </a:gs>
          </a:gsLst>
          <a:lin ang="5400000" scaled="1"/>
        </a:gradFill>
        <a:ln w="11430" cap="flat" cmpd="sng" algn="ctr">
          <a:solidFill>
            <a:schemeClr val="accent2"/>
          </a:solidFill>
          <a:prstDash val="solid"/>
        </a:ln>
        <a:effectLst>
          <a:outerShdw blurRad="50800" dist="25000" dir="5400000" rotWithShape="0">
            <a:schemeClr val="accent2">
              <a:shade val="30000"/>
              <a:satMod val="150000"/>
              <a:alpha val="3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/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POZOR</a:t>
          </a:r>
          <a:endParaRPr lang="cs-CZ" sz="3300" b="1" kern="1200" dirty="0"/>
        </a:p>
      </dsp:txBody>
      <dsp:txXfrm>
        <a:off x="2161489" y="1577539"/>
        <a:ext cx="1729606" cy="9168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64835FD3-0197-475E-A1FA-4310585DDCB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2C5ED15-EE66-4337-8C83-F0B16B16C30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6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19872" y="560832"/>
            <a:ext cx="5105400" cy="2868168"/>
          </a:xfrm>
        </p:spPr>
        <p:txBody>
          <a:bodyPr/>
          <a:lstStyle/>
          <a:p>
            <a:r>
              <a:rPr lang="cs-CZ" dirty="0" smtClean="0"/>
              <a:t>Vyjmenovaná slova po v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3419872" y="4149080"/>
            <a:ext cx="1912986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8072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Iveta Ortová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VY_32_INOVACE_15_CJ4_Vyjmenovaná slova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Vyjmenovaná slova po V 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</a:t>
            </a: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slouží k výkladu na téma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     vyjmenovaná slova po V. Obsahuje 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     teoretickou i praktickou část. 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6220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Vyjmenovaná slova po 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y, vysoký, výt, výskat, zvykat, žvýkat, vydra, výr, vyžle, povyk, výheň, slova s předponou vy-, </a:t>
            </a:r>
            <a:r>
              <a:rPr lang="cs-CZ" dirty="0" err="1" smtClean="0"/>
              <a:t>vý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17032"/>
            <a:ext cx="2923253" cy="2399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\Microsoft Office\MEDIA\CAGCAT10\j0336075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532756"/>
            <a:ext cx="3521798" cy="3567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9693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ÚKOL PRO ŽÁKY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Doplňte i, í, y, ý: </a:t>
            </a:r>
          </a:p>
          <a:p>
            <a:r>
              <a:rPr lang="cs-CZ" sz="2800" dirty="0" smtClean="0"/>
              <a:t>V dáli se tyčil </a:t>
            </a:r>
            <a:r>
              <a:rPr lang="cs-CZ" sz="2800" dirty="0" err="1" smtClean="0"/>
              <a:t>v_soký</a:t>
            </a:r>
            <a:r>
              <a:rPr lang="cs-CZ" sz="2800" dirty="0" smtClean="0"/>
              <a:t> kopec. V pohádce tančila na pasece </a:t>
            </a:r>
            <a:r>
              <a:rPr lang="cs-CZ" sz="2800" dirty="0" err="1" smtClean="0"/>
              <a:t>v_la</a:t>
            </a:r>
            <a:r>
              <a:rPr lang="cs-CZ" sz="2800" dirty="0" smtClean="0"/>
              <a:t>. Sedlák používá při sklízení obilí </a:t>
            </a:r>
            <a:r>
              <a:rPr lang="cs-CZ" sz="2800" dirty="0" err="1" smtClean="0"/>
              <a:t>v_dle</a:t>
            </a:r>
            <a:r>
              <a:rPr lang="cs-CZ" sz="2800" dirty="0" smtClean="0"/>
              <a:t>. V létě jsem se v moři krásně </a:t>
            </a:r>
            <a:r>
              <a:rPr lang="cs-CZ" sz="2800" dirty="0" err="1" smtClean="0"/>
              <a:t>v_koupal</a:t>
            </a:r>
            <a:r>
              <a:rPr lang="cs-CZ" sz="2800" dirty="0" smtClean="0"/>
              <a:t>. Koupil jsem si v obchodě </a:t>
            </a:r>
            <a:r>
              <a:rPr lang="cs-CZ" sz="2800" dirty="0" err="1" smtClean="0"/>
              <a:t>žv_kačku</a:t>
            </a:r>
            <a:r>
              <a:rPr lang="cs-CZ" sz="2800" dirty="0" smtClean="0"/>
              <a:t>. V červnu pojedeme se třídou na školní </a:t>
            </a:r>
            <a:r>
              <a:rPr lang="cs-CZ" sz="2800" dirty="0" err="1" smtClean="0"/>
              <a:t>v_let</a:t>
            </a:r>
            <a:r>
              <a:rPr lang="cs-CZ" sz="2800" dirty="0" smtClean="0"/>
              <a:t>. Na závodech jsem skočil jako </a:t>
            </a:r>
            <a:r>
              <a:rPr lang="cs-CZ" sz="2800" dirty="0" err="1" smtClean="0"/>
              <a:t>v_těz</a:t>
            </a:r>
            <a:r>
              <a:rPr lang="cs-CZ" sz="2800" dirty="0" smtClean="0"/>
              <a:t>. Na kopci jsme byli dobře </a:t>
            </a:r>
            <a:r>
              <a:rPr lang="cs-CZ" sz="2800" dirty="0" err="1" smtClean="0"/>
              <a:t>v_dět</a:t>
            </a:r>
            <a:r>
              <a:rPr lang="cs-CZ" sz="2800" dirty="0" smtClean="0"/>
              <a:t>. V noci se přihnala velká </a:t>
            </a:r>
            <a:r>
              <a:rPr lang="cs-CZ" sz="2800" dirty="0" err="1" smtClean="0"/>
              <a:t>v_chřice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9683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 úkolu: </a:t>
            </a:r>
            <a:endParaRPr lang="cs-CZ" cap="none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3200" dirty="0"/>
              <a:t>V dáli se tyčil </a:t>
            </a:r>
            <a:r>
              <a:rPr lang="cs-CZ" sz="3200" dirty="0" smtClean="0"/>
              <a:t>v</a:t>
            </a:r>
            <a:r>
              <a:rPr lang="cs-CZ" sz="3200" b="1" i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soký </a:t>
            </a:r>
            <a:r>
              <a:rPr lang="cs-CZ" sz="3200" dirty="0"/>
              <a:t>kopec. V pohádce tančila na pasece </a:t>
            </a:r>
            <a:r>
              <a:rPr lang="cs-CZ" sz="3200" dirty="0" smtClean="0"/>
              <a:t>v</a:t>
            </a:r>
            <a:r>
              <a:rPr lang="cs-CZ" sz="3200" b="1" i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la</a:t>
            </a:r>
            <a:r>
              <a:rPr lang="cs-CZ" sz="3200" dirty="0"/>
              <a:t>. Sedlák používá při sklízení obilí </a:t>
            </a:r>
            <a:r>
              <a:rPr lang="cs-CZ" sz="3200" dirty="0" smtClean="0"/>
              <a:t>v</a:t>
            </a:r>
            <a:r>
              <a:rPr lang="cs-CZ" sz="3200" b="1" i="1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dle</a:t>
            </a:r>
            <a:r>
              <a:rPr lang="cs-CZ" sz="3200" dirty="0"/>
              <a:t>. V létě jsem se v moři krásně </a:t>
            </a:r>
            <a:r>
              <a:rPr lang="cs-CZ" sz="3200" dirty="0" smtClean="0"/>
              <a:t>v</a:t>
            </a:r>
            <a:r>
              <a:rPr lang="cs-CZ" sz="3200" b="1" i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koupal</a:t>
            </a:r>
            <a:r>
              <a:rPr lang="cs-CZ" sz="3200" dirty="0"/>
              <a:t>. Koupil jsem si v obchodě </a:t>
            </a:r>
            <a:r>
              <a:rPr lang="cs-CZ" sz="3200" dirty="0" smtClean="0"/>
              <a:t>žv</a:t>
            </a:r>
            <a:r>
              <a:rPr lang="cs-CZ" sz="3200" b="1" i="1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kačku</a:t>
            </a:r>
            <a:r>
              <a:rPr lang="cs-CZ" sz="3200" dirty="0"/>
              <a:t>. V červnu pojedeme se třídou na školní </a:t>
            </a:r>
            <a:r>
              <a:rPr lang="cs-CZ" sz="3200" dirty="0" smtClean="0"/>
              <a:t>v</a:t>
            </a:r>
            <a:r>
              <a:rPr lang="cs-CZ" sz="3200" b="1" i="1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let</a:t>
            </a:r>
            <a:r>
              <a:rPr lang="cs-CZ" sz="3200" dirty="0"/>
              <a:t>. Na závodech jsem skočil jako </a:t>
            </a:r>
            <a:r>
              <a:rPr lang="cs-CZ" sz="3200" dirty="0" smtClean="0"/>
              <a:t>v</a:t>
            </a:r>
            <a:r>
              <a:rPr lang="cs-CZ" sz="3200" b="1" i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těz</a:t>
            </a:r>
            <a:r>
              <a:rPr lang="cs-CZ" sz="3200" dirty="0"/>
              <a:t>. Na kopci jsme byli dobře </a:t>
            </a:r>
            <a:r>
              <a:rPr lang="cs-CZ" sz="3200" dirty="0" smtClean="0"/>
              <a:t>v</a:t>
            </a:r>
            <a:r>
              <a:rPr lang="cs-CZ" sz="3200" b="1" i="1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dět</a:t>
            </a:r>
            <a:r>
              <a:rPr lang="cs-CZ" sz="3200" dirty="0"/>
              <a:t>. V noci se přihnala velká </a:t>
            </a:r>
            <a:r>
              <a:rPr lang="cs-CZ" sz="3200" dirty="0" smtClean="0"/>
              <a:t>v</a:t>
            </a:r>
            <a:r>
              <a:rPr lang="cs-CZ" sz="3200" b="1" i="1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chřice</a:t>
            </a:r>
            <a:r>
              <a:rPr lang="cs-CZ" sz="3200" dirty="0"/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69919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13855088"/>
              </p:ext>
            </p:extLst>
          </p:nvPr>
        </p:nvGraphicFramePr>
        <p:xfrm>
          <a:off x="179512" y="54868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C:\Program Files\Microsoft Office\MEDIA\CAGCAT10\j0199661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787" y="5157192"/>
            <a:ext cx="2088232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3736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21023504"/>
              </p:ext>
            </p:extLst>
          </p:nvPr>
        </p:nvGraphicFramePr>
        <p:xfrm>
          <a:off x="1835696" y="234888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400"/>
            <a:ext cx="1952531" cy="20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1362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Vymyslete věty s danými slovy: </a:t>
            </a:r>
          </a:p>
          <a:p>
            <a:r>
              <a:rPr lang="cs-CZ" dirty="0" smtClean="0"/>
              <a:t>Vír…………………………………………………</a:t>
            </a:r>
          </a:p>
          <a:p>
            <a:r>
              <a:rPr lang="cs-CZ" dirty="0" smtClean="0"/>
              <a:t>Výskat…………………………………………….</a:t>
            </a:r>
          </a:p>
          <a:p>
            <a:r>
              <a:rPr lang="cs-CZ" dirty="0" smtClean="0"/>
              <a:t>Vížka………………………………………………</a:t>
            </a:r>
          </a:p>
          <a:p>
            <a:r>
              <a:rPr lang="cs-CZ" dirty="0" smtClean="0"/>
              <a:t>Výš…………………………………………………</a:t>
            </a:r>
          </a:p>
          <a:p>
            <a:r>
              <a:rPr lang="cs-CZ" dirty="0" smtClean="0"/>
              <a:t>Výr………………………………………………..</a:t>
            </a:r>
          </a:p>
          <a:p>
            <a:r>
              <a:rPr lang="cs-CZ" dirty="0" smtClean="0"/>
              <a:t>Výška……………………………………………..</a:t>
            </a:r>
          </a:p>
          <a:p>
            <a:r>
              <a:rPr lang="cs-CZ" dirty="0" smtClean="0"/>
              <a:t>Vije………………………………………………..</a:t>
            </a:r>
          </a:p>
          <a:p>
            <a:r>
              <a:rPr lang="cs-CZ" dirty="0" smtClean="0"/>
              <a:t>Vyje………………………………………………..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07702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</a:t>
            </a:r>
          </a:p>
          <a:p>
            <a:r>
              <a:rPr lang="cs-CZ" dirty="0" smtClean="0"/>
              <a:t>Obrázky – </a:t>
            </a:r>
            <a:r>
              <a:rPr lang="cs-CZ" dirty="0" err="1" smtClean="0"/>
              <a:t>microsoft</a:t>
            </a:r>
            <a:r>
              <a:rPr lang="cs-CZ" dirty="0" smtClean="0"/>
              <a:t>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14335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57</TotalTime>
  <Words>263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Vyjmenovaná slova po v </vt:lpstr>
      <vt:lpstr>Prezentace aplikace PowerPoint</vt:lpstr>
      <vt:lpstr>Vyjmenovaná slova po v</vt:lpstr>
      <vt:lpstr>ÚKOL PRO ŽÁKY </vt:lpstr>
      <vt:lpstr>Řešení úkolu: </vt:lpstr>
      <vt:lpstr>Prezentace aplikace PowerPoint</vt:lpstr>
      <vt:lpstr>Prezentace aplikace PowerPoint</vt:lpstr>
      <vt:lpstr>Samostatná práce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v</dc:title>
  <dc:creator>Admin</dc:creator>
  <cp:lastModifiedBy>Admin</cp:lastModifiedBy>
  <cp:revision>6</cp:revision>
  <dcterms:created xsi:type="dcterms:W3CDTF">2012-09-27T11:52:49Z</dcterms:created>
  <dcterms:modified xsi:type="dcterms:W3CDTF">2012-11-28T16:39:02Z</dcterms:modified>
</cp:coreProperties>
</file>