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VY_12_INOVACE_32_Jaro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Jaro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VY_12_INOVACE_32_Jaro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Jaro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057238-D431-44DE-8058-70AB4C61935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2203B1-CEF2-4B38-930C-0CBE805E95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043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rozhovoru se žáky, dopiš květiny a ptáky.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2203B1-CEF2-4B38-930C-0CBE805E95D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97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se žáky, dopiš práce.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2203B1-CEF2-4B38-930C-0CBE805E95D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267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rozhovoru se žáky.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2203B1-CEF2-4B38-930C-0CBE805E95D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005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jpeg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2279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auto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fontAlgn="auto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fontAlgn="auto" hangingPunct="0"/>
            <a:r>
              <a:rPr lang="cs-CZ" sz="2400" dirty="0" smtClean="0"/>
              <a:t>Vhodné pro práci s učitelem i pro samostatnou </a:t>
            </a:r>
            <a:r>
              <a:rPr lang="cs-CZ" sz="2400" dirty="0" smtClean="0"/>
              <a:t>práci.</a:t>
            </a:r>
            <a:endParaRPr lang="cs-CZ" sz="2400" dirty="0" smtClean="0"/>
          </a:p>
          <a:p>
            <a:pPr lvl="0" fontAlgn="auto" hangingPunct="0"/>
            <a:r>
              <a:rPr lang="cs-CZ" sz="2400" dirty="0" smtClean="0"/>
              <a:t>Materiál je určený pro získání a upevnění informací o jaru, žáci jsou informováni o znacích jara o jeho </a:t>
            </a:r>
            <a:r>
              <a:rPr lang="cs-CZ" sz="2400" dirty="0" smtClean="0"/>
              <a:t>symbolech.</a:t>
            </a:r>
            <a:endParaRPr lang="cs-CZ" sz="2400" dirty="0" smtClean="0"/>
          </a:p>
          <a:p>
            <a:pPr lvl="0" fontAlgn="auto" hangingPunct="0"/>
            <a:r>
              <a:rPr lang="cs-CZ" sz="2400" dirty="0" smtClean="0"/>
              <a:t>Pomůcky</a:t>
            </a:r>
            <a:r>
              <a:rPr lang="cs-CZ" sz="2400" dirty="0"/>
              <a:t>: interaktivní pero, fixy na interaktivní </a:t>
            </a:r>
            <a:r>
              <a:rPr lang="cs-CZ" sz="2400" dirty="0" smtClean="0"/>
              <a:t>tabuli, obrázky ptactva, jarních květin, </a:t>
            </a:r>
            <a:r>
              <a:rPr lang="cs-CZ" sz="2400" dirty="0" smtClean="0"/>
              <a:t>magnety.</a:t>
            </a:r>
            <a:endParaRPr lang="cs-CZ" sz="2400" dirty="0"/>
          </a:p>
          <a:p>
            <a:pPr lvl="0" fontAlgn="auto" hangingPunct="0"/>
            <a:r>
              <a:rPr lang="cs-CZ" sz="2400" dirty="0" smtClean="0"/>
              <a:t>Inovace</a:t>
            </a:r>
            <a:r>
              <a:rPr lang="cs-CZ" sz="2400" dirty="0"/>
              <a:t>: interaktivní způsob učení, třídění </a:t>
            </a:r>
            <a:r>
              <a:rPr lang="cs-CZ" sz="2400" dirty="0" smtClean="0"/>
              <a:t>informací.</a:t>
            </a:r>
            <a:endParaRPr lang="cs-CZ" sz="2400" dirty="0"/>
          </a:p>
          <a:p>
            <a:pPr lvl="0" fontAlgn="auto" hangingPunct="0"/>
            <a:r>
              <a:rPr lang="cs-CZ" sz="2400" dirty="0"/>
              <a:t>Metodické pokyny</a:t>
            </a:r>
            <a:r>
              <a:rPr lang="cs-CZ" sz="2400" dirty="0" smtClean="0"/>
              <a:t>:  pozorně čti, doplň jméno květiny, doplň jméno ptáka, urči práce na jaře, samostatně doplň a vyber správnou </a:t>
            </a:r>
            <a:r>
              <a:rPr lang="cs-CZ" sz="2400" dirty="0" smtClean="0"/>
              <a:t>odpověď.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JARO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Jaro je roční období a trvá 3 měsíce – </a:t>
            </a:r>
            <a:br>
              <a:rPr lang="cs-CZ" dirty="0" smtClean="0"/>
            </a:br>
            <a:r>
              <a:rPr lang="cs-CZ" b="1" u="sng" dirty="0" smtClean="0"/>
              <a:t>březen, duben, květen.</a:t>
            </a:r>
            <a:endParaRPr lang="cs-CZ" dirty="0" smtClean="0"/>
          </a:p>
          <a:p>
            <a:r>
              <a:rPr lang="cs-CZ" dirty="0" smtClean="0"/>
              <a:t>Na jaře se příroda probouzí. Začíná vyrůstat tráva, začínají kvést první jarní květiny – </a:t>
            </a:r>
            <a:br>
              <a:rPr lang="cs-CZ" dirty="0" smtClean="0"/>
            </a:br>
            <a:r>
              <a:rPr lang="cs-CZ" dirty="0" smtClean="0">
                <a:solidFill>
                  <a:srgbClr val="C00000"/>
                </a:solidFill>
              </a:rPr>
              <a:t>s_ _ž_ _ _ a,      p _ d _ _ l,      b _ _d _ _ _ ,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p e_ _ _ _ _ č.</a:t>
            </a:r>
          </a:p>
          <a:p>
            <a:r>
              <a:rPr lang="cs-CZ" dirty="0" smtClean="0"/>
              <a:t>Z teplých krajin se vrací stěhovaví ptáci –</a:t>
            </a:r>
            <a:br>
              <a:rPr lang="cs-CZ" dirty="0" smtClean="0"/>
            </a:br>
            <a:r>
              <a:rPr lang="cs-CZ" dirty="0" smtClean="0">
                <a:solidFill>
                  <a:srgbClr val="0070C0"/>
                </a:solidFill>
              </a:rPr>
              <a:t>s k _ _ _ _ n, v _ _ _ _ _ v k _, j _ _ _ _ _ _, _á </a:t>
            </a:r>
            <a:r>
              <a:rPr lang="cs-CZ" dirty="0" smtClean="0">
                <a:solidFill>
                  <a:srgbClr val="0070C0"/>
                </a:solidFill>
              </a:rPr>
              <a:t>_.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630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Jaro začíná </a:t>
            </a:r>
            <a:r>
              <a:rPr lang="cs-CZ" b="1" dirty="0" smtClean="0"/>
              <a:t>21. března.</a:t>
            </a:r>
          </a:p>
          <a:p>
            <a:r>
              <a:rPr lang="cs-CZ" dirty="0" smtClean="0"/>
              <a:t>Dny se stále prodlužují, venku se otepluje.</a:t>
            </a:r>
          </a:p>
          <a:p>
            <a:r>
              <a:rPr lang="cs-CZ" dirty="0" smtClean="0"/>
              <a:t>Začínají rozkvétat ovocné stromy.</a:t>
            </a:r>
          </a:p>
          <a:p>
            <a:r>
              <a:rPr lang="cs-CZ" dirty="0" smtClean="0"/>
              <a:t>Lidé začínají pracovat na zahrádkách,</a:t>
            </a:r>
            <a:br>
              <a:rPr lang="cs-CZ" dirty="0" smtClean="0"/>
            </a:br>
            <a:r>
              <a:rPr lang="cs-CZ" dirty="0" smtClean="0"/>
              <a:t>zemědělci na polích. Provádějí tyto </a:t>
            </a:r>
            <a:r>
              <a:rPr lang="cs-CZ" dirty="0" smtClean="0"/>
              <a:t>práce: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………………………………………………………………………</a:t>
            </a:r>
            <a:br>
              <a:rPr lang="cs-CZ" dirty="0" smtClean="0"/>
            </a:br>
            <a:r>
              <a:rPr lang="cs-CZ" dirty="0" smtClean="0"/>
              <a:t>    ……………………………………………………………………..</a:t>
            </a:r>
          </a:p>
          <a:p>
            <a:r>
              <a:rPr lang="cs-CZ" dirty="0" smtClean="0"/>
              <a:t>Na jaře se rodí mláďata.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JARO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53967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Označ jarní obrázek.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JARO</a:t>
            </a:r>
            <a:endParaRPr lang="cs-CZ" b="1" dirty="0"/>
          </a:p>
        </p:txBody>
      </p:sp>
      <p:pic>
        <p:nvPicPr>
          <p:cNvPr id="1026" name="Picture 2" descr="C:\Users\DykovaA\AppData\Local\Microsoft\Windows\Temporary Internet Files\Content.IE5\CP8PFOAR\MP900399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44824"/>
            <a:ext cx="1536188" cy="192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UQJHOVAV\MP9001851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53136"/>
            <a:ext cx="1828800" cy="124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UQJHOVAV\MC9003540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37" y="2054998"/>
            <a:ext cx="890677" cy="140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CP8PFOAR\MC9002803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797152"/>
            <a:ext cx="1344440" cy="166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ykovaA\AppData\Local\Microsoft\Windows\Temporary Internet Files\Content.IE5\NXJKU586\MC9004046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584" y="2812336"/>
            <a:ext cx="1511102" cy="132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ykovaA\AppData\Local\Microsoft\Windows\Temporary Internet Files\Content.IE5\TSYA5CTC\MP90043183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616" y="2226715"/>
            <a:ext cx="1666640" cy="166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ykovaA\AppData\Local\Microsoft\Windows\Temporary Internet Files\Content.IE5\NXJKU586\MP90042515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899"/>
            <a:ext cx="1416166" cy="213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ykovaA\AppData\Local\Microsoft\Windows\Temporary Internet Files\Content.IE5\NXJKU586\MC9000196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106516">
            <a:off x="4209726" y="1421633"/>
            <a:ext cx="1865099" cy="161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ykovaA\AppData\Local\Microsoft\Windows\Temporary Internet Files\Content.IE5\NXJKU586\MP90031379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914" y="2514833"/>
            <a:ext cx="122224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ykovaA\AppData\Local\Microsoft\Windows\Temporary Internet Files\Content.IE5\NXJKU586\MP90042279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769" y="4349121"/>
            <a:ext cx="2072932" cy="13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ykovaA\AppData\Local\Microsoft\Windows\Temporary Internet Files\Content.IE5\DE4CGPLA\MP90042649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639" y="4595898"/>
            <a:ext cx="2030930" cy="1355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8732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Jaro trvá tři měsíce :…………….., ………………. ,…………..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jaře se vrací tito ptáci: ……………..,…………..,…………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Většina prvních květin na jaře kvete: modře, žlutě, bíle.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jaře se dny: a) prodlužují      b) zkracují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teplých krajin se vrací také sýkora.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Zemědělci sejí na jaře obilí.  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Svátky jara jsou Velikonoce. 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Symbolem Velikonoc jsou kapr a jmelí.  Ano – ne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JARO - opakování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2577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201</Words>
  <Application>Microsoft Office PowerPoint</Application>
  <PresentationFormat>Předvádění na obrazovce (4:3)</PresentationFormat>
  <Paragraphs>43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JARO</vt:lpstr>
      <vt:lpstr>JARO</vt:lpstr>
      <vt:lpstr>JARO</vt:lpstr>
      <vt:lpstr>JARO - 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</cp:revision>
  <dcterms:created xsi:type="dcterms:W3CDTF">2011-08-21T15:31:45Z</dcterms:created>
  <dcterms:modified xsi:type="dcterms:W3CDTF">2012-03-11T21:08:37Z</dcterms:modified>
</cp:coreProperties>
</file>