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0" r:id="rId2"/>
    <p:sldId id="302" r:id="rId3"/>
    <p:sldId id="304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  <p:sldId id="290" r:id="rId38"/>
    <p:sldId id="291" r:id="rId39"/>
    <p:sldId id="292" r:id="rId40"/>
    <p:sldId id="293" r:id="rId41"/>
    <p:sldId id="294" r:id="rId42"/>
    <p:sldId id="295" r:id="rId43"/>
    <p:sldId id="296" r:id="rId44"/>
    <p:sldId id="297" r:id="rId45"/>
    <p:sldId id="298" r:id="rId46"/>
    <p:sldId id="306" r:id="rId4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64" autoAdjust="0"/>
    <p:restoredTop sz="94660"/>
  </p:normalViewPr>
  <p:slideViewPr>
    <p:cSldViewPr>
      <p:cViewPr>
        <p:scale>
          <a:sx n="75" d="100"/>
          <a:sy n="75" d="100"/>
        </p:scale>
        <p:origin x="-1128" y="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4" qsCatId="simple" csTypeId="urn:microsoft.com/office/officeart/2005/8/colors/accent2_4" csCatId="accent2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: 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VY_32_INOVACE_14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Želva – zaokrouhlování čísel na desítky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9.4. 2012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</dgm:pt>
    <dgm:pt modelId="{6058EC33-B37A-4AB4-9973-53234093D856}" type="sibTrans" cxnId="{5643D4E4-B7D1-4958-8C0D-5D1ECE2C1017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 custLinFactNeighborX="-226" custLinFactNeighborY="371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 custLinFactNeighborX="112" custLinFactNeighborY="863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9DE228F-B155-411B-9E08-918EFB18E41B}" type="presOf" srcId="{D1B46980-6531-4606-95E6-44980827E919}" destId="{2BE915AB-18AA-4053-B92C-3BFC9ED204BB}" srcOrd="1" destOrd="0" presId="urn:microsoft.com/office/officeart/2005/8/layout/target3"/>
    <dgm:cxn modelId="{BF0C9B3D-ED38-4ABD-AB44-024135E66667}" type="presOf" srcId="{D1D4F407-5343-4D3F-B5B9-D407B03CAEB4}" destId="{D005CE8C-CC26-4C3E-AC11-E15060ECD759}" srcOrd="0" destOrd="0" presId="urn:microsoft.com/office/officeart/2005/8/layout/target3"/>
    <dgm:cxn modelId="{833C48DD-A099-4677-AC24-2BC5E5194431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163FC76-9A19-4EF7-A8C1-24933861C695}" type="presOf" srcId="{4C35D32F-0EAB-4CD7-82EE-45574DC2A586}" destId="{890E4F0B-2866-4A3F-A3C7-2A14B1797930}" srcOrd="1" destOrd="0" presId="urn:microsoft.com/office/officeart/2005/8/layout/target3"/>
    <dgm:cxn modelId="{D62E7679-44D7-4B23-B809-23E552E053DD}" type="presOf" srcId="{D1D4F407-5343-4D3F-B5B9-D407B03CAEB4}" destId="{AED2198E-93D5-4001-81B4-73124B309672}" srcOrd="1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DB1F0F95-E7BA-4163-9371-6FD0018F6BDF}" type="presOf" srcId="{6F0626F1-15CA-49C8-B81F-B6D7E87A87F7}" destId="{3F28FED3-D868-404F-A6DC-8E84E4FB3EF8}" srcOrd="0" destOrd="0" presId="urn:microsoft.com/office/officeart/2005/8/layout/target3"/>
    <dgm:cxn modelId="{235702C7-2770-498D-B864-22A746104D57}" type="presOf" srcId="{D1B46980-6531-4606-95E6-44980827E919}" destId="{6140AFEC-043D-4C43-A2F9-D0F5331DF3A3}" srcOrd="0" destOrd="0" presId="urn:microsoft.com/office/officeart/2005/8/layout/target3"/>
    <dgm:cxn modelId="{D23D2862-A313-4252-868D-88482A6A0CE9}" type="presOf" srcId="{B651F6E3-6281-48DB-9319-2AEAFDAE7572}" destId="{6BB5E863-4638-4E1D-BFDE-399D028AC4ED}" srcOrd="1" destOrd="0" presId="urn:microsoft.com/office/officeart/2005/8/layout/target3"/>
    <dgm:cxn modelId="{96F85C30-94C9-485F-A88E-A8F7714A5D73}" type="presOf" srcId="{B651F6E3-6281-48DB-9319-2AEAFDAE7572}" destId="{619D679B-A015-4ECF-8348-D1034C574F40}" srcOrd="0" destOrd="0" presId="urn:microsoft.com/office/officeart/2005/8/layout/target3"/>
    <dgm:cxn modelId="{31EB69EF-B6F6-4C4E-BAB8-15B22CD5FF3B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C76AEB49-4654-4C97-96C7-9CEA20424300}" type="presOf" srcId="{6F0626F1-15CA-49C8-B81F-B6D7E87A87F7}" destId="{E7AA458F-2838-4E86-A843-E9E7E72F0C66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EFBEF8E-FAD1-4934-8F37-CC7522140880}" type="presOf" srcId="{4C35D32F-0EAB-4CD7-82EE-45574DC2A586}" destId="{8BEBB6EC-1DAA-4CAC-8A25-BC0FCBD5DBD5}" srcOrd="0" destOrd="0" presId="urn:microsoft.com/office/officeart/2005/8/layout/target3"/>
    <dgm:cxn modelId="{94C679A4-E8FC-4D45-9CA7-CC0DD65F84DF}" type="presOf" srcId="{7E46725E-13A1-4082-A664-334D30DB29F8}" destId="{B7050CC9-0FC3-4C26-923E-C583681B813F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0ED431E0-A3DE-47FB-B156-F574CC97052F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F36321E-02A3-470D-B439-3FF09ADE7256}" type="presOf" srcId="{7E46725E-13A1-4082-A664-334D30DB29F8}" destId="{307B873D-D319-40E7-AEA8-EAE5900FADE7}" srcOrd="1" destOrd="0" presId="urn:microsoft.com/office/officeart/2005/8/layout/target3"/>
    <dgm:cxn modelId="{E77B59AB-0A04-4E10-8B3B-91A6710AD06F}" type="presParOf" srcId="{333A1088-737F-45CB-B68E-254E46348037}" destId="{F5ABB229-8D3B-4694-996A-96F23CF14429}" srcOrd="0" destOrd="0" presId="urn:microsoft.com/office/officeart/2005/8/layout/target3"/>
    <dgm:cxn modelId="{AEF516DD-41AA-45E9-8A56-6204617B5BB0}" type="presParOf" srcId="{333A1088-737F-45CB-B68E-254E46348037}" destId="{F41139FD-01EE-4571-8B17-4FB00FC51163}" srcOrd="1" destOrd="0" presId="urn:microsoft.com/office/officeart/2005/8/layout/target3"/>
    <dgm:cxn modelId="{06E6A5C5-2874-4D3A-BAB1-175896F08CE7}" type="presParOf" srcId="{333A1088-737F-45CB-B68E-254E46348037}" destId="{D005CE8C-CC26-4C3E-AC11-E15060ECD759}" srcOrd="2" destOrd="0" presId="urn:microsoft.com/office/officeart/2005/8/layout/target3"/>
    <dgm:cxn modelId="{25F1252C-9B50-4E1F-ACFE-D2362133F005}" type="presParOf" srcId="{333A1088-737F-45CB-B68E-254E46348037}" destId="{2C702D82-9B77-49B7-9568-BB8EB47C3372}" srcOrd="3" destOrd="0" presId="urn:microsoft.com/office/officeart/2005/8/layout/target3"/>
    <dgm:cxn modelId="{BC6AB6F4-7F45-467B-BFA3-9140C2A307FF}" type="presParOf" srcId="{333A1088-737F-45CB-B68E-254E46348037}" destId="{A52A0455-90FF-4808-ABD0-F02540D31D5A}" srcOrd="4" destOrd="0" presId="urn:microsoft.com/office/officeart/2005/8/layout/target3"/>
    <dgm:cxn modelId="{B9EDC5AB-1C07-49F2-A3AE-EA36AF62309E}" type="presParOf" srcId="{333A1088-737F-45CB-B68E-254E46348037}" destId="{6140AFEC-043D-4C43-A2F9-D0F5331DF3A3}" srcOrd="5" destOrd="0" presId="urn:microsoft.com/office/officeart/2005/8/layout/target3"/>
    <dgm:cxn modelId="{D3ADE42B-9BED-4C1A-BEE1-8AFB3EEC4101}" type="presParOf" srcId="{333A1088-737F-45CB-B68E-254E46348037}" destId="{9358AC05-5D7D-4327-9F80-1AD486AEA664}" srcOrd="6" destOrd="0" presId="urn:microsoft.com/office/officeart/2005/8/layout/target3"/>
    <dgm:cxn modelId="{BC4DF0FD-5ED0-4EC4-831F-96A3189345C7}" type="presParOf" srcId="{333A1088-737F-45CB-B68E-254E46348037}" destId="{313FC574-E1CD-4FB4-B054-0B805CE0447D}" srcOrd="7" destOrd="0" presId="urn:microsoft.com/office/officeart/2005/8/layout/target3"/>
    <dgm:cxn modelId="{0B58B854-512C-4A9B-8C28-94AB0D7BF4B8}" type="presParOf" srcId="{333A1088-737F-45CB-B68E-254E46348037}" destId="{619D679B-A015-4ECF-8348-D1034C574F40}" srcOrd="8" destOrd="0" presId="urn:microsoft.com/office/officeart/2005/8/layout/target3"/>
    <dgm:cxn modelId="{8EA06E3B-A4E6-40FA-8429-C09619A40FC4}" type="presParOf" srcId="{333A1088-737F-45CB-B68E-254E46348037}" destId="{322283A8-4A27-4CDA-BAE3-F381106A9174}" srcOrd="9" destOrd="0" presId="urn:microsoft.com/office/officeart/2005/8/layout/target3"/>
    <dgm:cxn modelId="{D21A368E-6C8C-4315-8531-D842F6C31785}" type="presParOf" srcId="{333A1088-737F-45CB-B68E-254E46348037}" destId="{FFC9F71D-1B4F-4AD9-A4A6-86ADEFC8AF5C}" srcOrd="10" destOrd="0" presId="urn:microsoft.com/office/officeart/2005/8/layout/target3"/>
    <dgm:cxn modelId="{805D3F80-E3C2-472B-B530-FD15315EE7E2}" type="presParOf" srcId="{333A1088-737F-45CB-B68E-254E46348037}" destId="{25B08C86-7E15-44DC-BE7F-FFB55DD49D12}" srcOrd="11" destOrd="0" presId="urn:microsoft.com/office/officeart/2005/8/layout/target3"/>
    <dgm:cxn modelId="{6A95DA1F-08BF-460B-A626-0A9F2661E7F2}" type="presParOf" srcId="{333A1088-737F-45CB-B68E-254E46348037}" destId="{76644BE8-9D7C-4C09-B250-3D10AF48CBB7}" srcOrd="12" destOrd="0" presId="urn:microsoft.com/office/officeart/2005/8/layout/target3"/>
    <dgm:cxn modelId="{26BB3D83-4121-4EF2-B823-1FAC56DD4884}" type="presParOf" srcId="{333A1088-737F-45CB-B68E-254E46348037}" destId="{EE85B701-7295-41C0-BA7A-34D3756A2AE6}" srcOrd="13" destOrd="0" presId="urn:microsoft.com/office/officeart/2005/8/layout/target3"/>
    <dgm:cxn modelId="{BC289A37-D711-4438-92D5-441F4DA81364}" type="presParOf" srcId="{333A1088-737F-45CB-B68E-254E46348037}" destId="{8BEBB6EC-1DAA-4CAC-8A25-BC0FCBD5DBD5}" srcOrd="14" destOrd="0" presId="urn:microsoft.com/office/officeart/2005/8/layout/target3"/>
    <dgm:cxn modelId="{5DAC3FFE-14A3-4C9C-8560-130F70C2148A}" type="presParOf" srcId="{333A1088-737F-45CB-B68E-254E46348037}" destId="{41CA92B1-2F09-48D8-ACE4-465CAF918C2C}" srcOrd="15" destOrd="0" presId="urn:microsoft.com/office/officeart/2005/8/layout/target3"/>
    <dgm:cxn modelId="{8C6A0A41-BFFB-4581-87F8-129A0AFC8D39}" type="presParOf" srcId="{333A1088-737F-45CB-B68E-254E46348037}" destId="{44810F33-5078-4AE9-9C7C-25A884644228}" srcOrd="16" destOrd="0" presId="urn:microsoft.com/office/officeart/2005/8/layout/target3"/>
    <dgm:cxn modelId="{8F899837-BAC4-43E6-AE8C-4DD5A5D379FB}" type="presParOf" srcId="{333A1088-737F-45CB-B68E-254E46348037}" destId="{B7050CC9-0FC3-4C26-923E-C583681B813F}" srcOrd="17" destOrd="0" presId="urn:microsoft.com/office/officeart/2005/8/layout/target3"/>
    <dgm:cxn modelId="{A7B412F9-47CC-45D2-8190-A91C0869F335}" type="presParOf" srcId="{333A1088-737F-45CB-B68E-254E46348037}" destId="{FAB7270F-BD54-4209-A1BF-86DD19A2869E}" srcOrd="18" destOrd="0" presId="urn:microsoft.com/office/officeart/2005/8/layout/target3"/>
    <dgm:cxn modelId="{9C307DB0-3F60-4624-A186-1D1D90965286}" type="presParOf" srcId="{333A1088-737F-45CB-B68E-254E46348037}" destId="{F6A3497E-3B06-4E8A-81CF-A3F38E3BB429}" srcOrd="19" destOrd="0" presId="urn:microsoft.com/office/officeart/2005/8/layout/target3"/>
    <dgm:cxn modelId="{E3F9663A-C86C-4C53-8C54-2231857561B3}" type="presParOf" srcId="{333A1088-737F-45CB-B68E-254E46348037}" destId="{3F28FED3-D868-404F-A6DC-8E84E4FB3EF8}" srcOrd="20" destOrd="0" presId="urn:microsoft.com/office/officeart/2005/8/layout/target3"/>
    <dgm:cxn modelId="{364E1028-5C1F-4F9B-AC04-7E790B102F1D}" type="presParOf" srcId="{333A1088-737F-45CB-B68E-254E46348037}" destId="{AED2198E-93D5-4001-81B4-73124B309672}" srcOrd="21" destOrd="0" presId="urn:microsoft.com/office/officeart/2005/8/layout/target3"/>
    <dgm:cxn modelId="{510B3844-A8FA-40C0-B567-C27D291DE442}" type="presParOf" srcId="{333A1088-737F-45CB-B68E-254E46348037}" destId="{2BE915AB-18AA-4053-B92C-3BFC9ED204BB}" srcOrd="22" destOrd="0" presId="urn:microsoft.com/office/officeart/2005/8/layout/target3"/>
    <dgm:cxn modelId="{A0915CE9-8BBF-4C8C-A8E2-52AE4283D22B}" type="presParOf" srcId="{333A1088-737F-45CB-B68E-254E46348037}" destId="{6BB5E863-4638-4E1D-BFDE-399D028AC4ED}" srcOrd="23" destOrd="0" presId="urn:microsoft.com/office/officeart/2005/8/layout/target3"/>
    <dgm:cxn modelId="{3FC8AC26-CE02-4BB7-B0A1-3256688C99BF}" type="presParOf" srcId="{333A1088-737F-45CB-B68E-254E46348037}" destId="{5A5FFA88-C948-4069-8E93-59FA12366E83}" srcOrd="24" destOrd="0" presId="urn:microsoft.com/office/officeart/2005/8/layout/target3"/>
    <dgm:cxn modelId="{25C15029-C472-499F-9221-429605705A95}" type="presParOf" srcId="{333A1088-737F-45CB-B68E-254E46348037}" destId="{890E4F0B-2866-4A3F-A3C7-2A14B1797930}" srcOrd="25" destOrd="0" presId="urn:microsoft.com/office/officeart/2005/8/layout/target3"/>
    <dgm:cxn modelId="{BFF9C25A-3CF3-48F8-9B64-A60714B599F9}" type="presParOf" srcId="{333A1088-737F-45CB-B68E-254E46348037}" destId="{307B873D-D319-40E7-AEA8-EAE5900FADE7}" srcOrd="26" destOrd="0" presId="urn:microsoft.com/office/officeart/2005/8/layout/target3"/>
    <dgm:cxn modelId="{976BA470-AA44-4970-836E-00978AE85F67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39339" y="478989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-11853"/>
                <a:satOff val="-2403"/>
                <a:lumOff val="13215"/>
                <a:alphaOff val="0"/>
                <a:shade val="51000"/>
                <a:satMod val="130000"/>
              </a:schemeClr>
            </a:gs>
            <a:gs pos="80000">
              <a:schemeClr val="accent2">
                <a:shade val="50000"/>
                <a:hueOff val="-11853"/>
                <a:satOff val="-2403"/>
                <a:lumOff val="13215"/>
                <a:alphaOff val="0"/>
                <a:shade val="93000"/>
                <a:satMod val="130000"/>
              </a:schemeClr>
            </a:gs>
            <a:gs pos="100000">
              <a:schemeClr val="accent2">
                <a:shade val="50000"/>
                <a:hueOff val="-11853"/>
                <a:satOff val="-2403"/>
                <a:lumOff val="1321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-11386"/>
              <a:satOff val="-2079"/>
              <a:lumOff val="1203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-23705"/>
                <a:satOff val="-4805"/>
                <a:lumOff val="26429"/>
                <a:alphaOff val="0"/>
                <a:shade val="51000"/>
                <a:satMod val="130000"/>
              </a:schemeClr>
            </a:gs>
            <a:gs pos="80000">
              <a:schemeClr val="accent2">
                <a:shade val="50000"/>
                <a:hueOff val="-23705"/>
                <a:satOff val="-4805"/>
                <a:lumOff val="26429"/>
                <a:alphaOff val="0"/>
                <a:shade val="93000"/>
                <a:satMod val="130000"/>
              </a:schemeClr>
            </a:gs>
            <a:gs pos="100000">
              <a:schemeClr val="accent2">
                <a:shade val="50000"/>
                <a:hueOff val="-23705"/>
                <a:satOff val="-4805"/>
                <a:lumOff val="2642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-22771"/>
              <a:satOff val="-4158"/>
              <a:lumOff val="2406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: 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VY_32_INOVACE_14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7640" y="1415079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-35558"/>
                <a:satOff val="-7208"/>
                <a:lumOff val="39644"/>
                <a:alphaOff val="0"/>
                <a:shade val="51000"/>
                <a:satMod val="130000"/>
              </a:schemeClr>
            </a:gs>
            <a:gs pos="80000">
              <a:schemeClr val="accent2">
                <a:shade val="50000"/>
                <a:hueOff val="-35558"/>
                <a:satOff val="-7208"/>
                <a:lumOff val="39644"/>
                <a:alphaOff val="0"/>
                <a:shade val="93000"/>
                <a:satMod val="130000"/>
              </a:schemeClr>
            </a:gs>
            <a:gs pos="100000">
              <a:schemeClr val="accent2">
                <a:shade val="50000"/>
                <a:hueOff val="-35558"/>
                <a:satOff val="-7208"/>
                <a:lumOff val="3964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-34157"/>
              <a:satOff val="-6237"/>
              <a:lumOff val="3609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Želva – zaokrouhlování čísel na desítky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-35558"/>
                <a:satOff val="-7208"/>
                <a:lumOff val="39644"/>
                <a:alphaOff val="0"/>
                <a:shade val="51000"/>
                <a:satMod val="130000"/>
              </a:schemeClr>
            </a:gs>
            <a:gs pos="80000">
              <a:schemeClr val="accent2">
                <a:shade val="50000"/>
                <a:hueOff val="-35558"/>
                <a:satOff val="-7208"/>
                <a:lumOff val="39644"/>
                <a:alphaOff val="0"/>
                <a:shade val="93000"/>
                <a:satMod val="130000"/>
              </a:schemeClr>
            </a:gs>
            <a:gs pos="100000">
              <a:schemeClr val="accent2">
                <a:shade val="50000"/>
                <a:hueOff val="-35558"/>
                <a:satOff val="-7208"/>
                <a:lumOff val="3964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-34157"/>
              <a:satOff val="-6237"/>
              <a:lumOff val="3609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-23705"/>
                <a:satOff val="-4805"/>
                <a:lumOff val="26429"/>
                <a:alphaOff val="0"/>
                <a:shade val="51000"/>
                <a:satMod val="130000"/>
              </a:schemeClr>
            </a:gs>
            <a:gs pos="80000">
              <a:schemeClr val="accent2">
                <a:shade val="50000"/>
                <a:hueOff val="-23705"/>
                <a:satOff val="-4805"/>
                <a:lumOff val="26429"/>
                <a:alphaOff val="0"/>
                <a:shade val="93000"/>
                <a:satMod val="130000"/>
              </a:schemeClr>
            </a:gs>
            <a:gs pos="100000">
              <a:schemeClr val="accent2">
                <a:shade val="50000"/>
                <a:hueOff val="-23705"/>
                <a:satOff val="-4805"/>
                <a:lumOff val="2642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-22771"/>
              <a:satOff val="-4158"/>
              <a:lumOff val="2406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shade val="50000"/>
                <a:hueOff val="-11853"/>
                <a:satOff val="-2403"/>
                <a:lumOff val="13215"/>
                <a:alphaOff val="0"/>
                <a:shade val="51000"/>
                <a:satMod val="130000"/>
              </a:schemeClr>
            </a:gs>
            <a:gs pos="80000">
              <a:schemeClr val="accent2">
                <a:shade val="50000"/>
                <a:hueOff val="-11853"/>
                <a:satOff val="-2403"/>
                <a:lumOff val="13215"/>
                <a:alphaOff val="0"/>
                <a:shade val="93000"/>
                <a:satMod val="130000"/>
              </a:schemeClr>
            </a:gs>
            <a:gs pos="100000">
              <a:schemeClr val="accent2">
                <a:shade val="50000"/>
                <a:hueOff val="-11853"/>
                <a:satOff val="-2403"/>
                <a:lumOff val="1321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-11386"/>
              <a:satOff val="-2079"/>
              <a:lumOff val="1203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9.4. 2012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DAFF-9ABD-462F-89FA-D5A77FC7B070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35913-4D29-4738-A878-EB9AC0E827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11221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DAFF-9ABD-462F-89FA-D5A77FC7B070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35913-4D29-4738-A878-EB9AC0E827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27507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DAFF-9ABD-462F-89FA-D5A77FC7B070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35913-4D29-4738-A878-EB9AC0E827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3697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DAFF-9ABD-462F-89FA-D5A77FC7B070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35913-4D29-4738-A878-EB9AC0E827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97231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DAFF-9ABD-462F-89FA-D5A77FC7B070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35913-4D29-4738-A878-EB9AC0E827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45743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DAFF-9ABD-462F-89FA-D5A77FC7B070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35913-4D29-4738-A878-EB9AC0E827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9935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DAFF-9ABD-462F-89FA-D5A77FC7B070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35913-4D29-4738-A878-EB9AC0E827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58461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DAFF-9ABD-462F-89FA-D5A77FC7B070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35913-4D29-4738-A878-EB9AC0E827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10078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DAFF-9ABD-462F-89FA-D5A77FC7B070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35913-4D29-4738-A878-EB9AC0E827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727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DAFF-9ABD-462F-89FA-D5A77FC7B070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35913-4D29-4738-A878-EB9AC0E827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04098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DAFF-9ABD-462F-89FA-D5A77FC7B070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35913-4D29-4738-A878-EB9AC0E827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5934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B2DAFF-9ABD-462F-89FA-D5A77FC7B070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635913-4D29-4738-A878-EB9AC0E827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69260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6.gif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36" Type="http://schemas.openxmlformats.org/officeDocument/2006/relationships/image" Target="../media/image37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6.gif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37" Type="http://schemas.openxmlformats.org/officeDocument/2006/relationships/image" Target="../media/image38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36" Type="http://schemas.openxmlformats.org/officeDocument/2006/relationships/image" Target="../media/image37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6.gif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38" Type="http://schemas.openxmlformats.org/officeDocument/2006/relationships/image" Target="../media/image39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37" Type="http://schemas.openxmlformats.org/officeDocument/2006/relationships/image" Target="../media/image38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36" Type="http://schemas.openxmlformats.org/officeDocument/2006/relationships/image" Target="../media/image37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6.gif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9" Type="http://schemas.openxmlformats.org/officeDocument/2006/relationships/image" Target="../media/image40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38" Type="http://schemas.openxmlformats.org/officeDocument/2006/relationships/image" Target="../media/image39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37" Type="http://schemas.openxmlformats.org/officeDocument/2006/relationships/image" Target="../media/image38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36" Type="http://schemas.openxmlformats.org/officeDocument/2006/relationships/image" Target="../media/image37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6.gif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9" Type="http://schemas.openxmlformats.org/officeDocument/2006/relationships/image" Target="../media/image40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38" Type="http://schemas.openxmlformats.org/officeDocument/2006/relationships/image" Target="../media/image39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37" Type="http://schemas.openxmlformats.org/officeDocument/2006/relationships/image" Target="../media/image38.gif"/><Relationship Id="rId40" Type="http://schemas.openxmlformats.org/officeDocument/2006/relationships/image" Target="../media/image41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36" Type="http://schemas.openxmlformats.org/officeDocument/2006/relationships/image" Target="../media/image37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6.gif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9" Type="http://schemas.openxmlformats.org/officeDocument/2006/relationships/image" Target="../media/image40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38" Type="http://schemas.openxmlformats.org/officeDocument/2006/relationships/image" Target="../media/image39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41" Type="http://schemas.openxmlformats.org/officeDocument/2006/relationships/image" Target="../media/image4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37" Type="http://schemas.openxmlformats.org/officeDocument/2006/relationships/image" Target="../media/image38.gif"/><Relationship Id="rId40" Type="http://schemas.openxmlformats.org/officeDocument/2006/relationships/image" Target="../media/image41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36" Type="http://schemas.openxmlformats.org/officeDocument/2006/relationships/image" Target="../media/image37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6.gif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13" Type="http://schemas.openxmlformats.org/officeDocument/2006/relationships/image" Target="../media/image12.gif"/><Relationship Id="rId18" Type="http://schemas.openxmlformats.org/officeDocument/2006/relationships/image" Target="../media/image17.gif"/><Relationship Id="rId26" Type="http://schemas.openxmlformats.org/officeDocument/2006/relationships/image" Target="../media/image25.gif"/><Relationship Id="rId39" Type="http://schemas.openxmlformats.org/officeDocument/2006/relationships/image" Target="../media/image38.gif"/><Relationship Id="rId3" Type="http://schemas.openxmlformats.org/officeDocument/2006/relationships/slideLayout" Target="../slideLayouts/slideLayout7.xml"/><Relationship Id="rId21" Type="http://schemas.openxmlformats.org/officeDocument/2006/relationships/image" Target="../media/image20.gif"/><Relationship Id="rId34" Type="http://schemas.openxmlformats.org/officeDocument/2006/relationships/image" Target="../media/image33.gif"/><Relationship Id="rId42" Type="http://schemas.openxmlformats.org/officeDocument/2006/relationships/image" Target="../media/image41.gif"/><Relationship Id="rId7" Type="http://schemas.openxmlformats.org/officeDocument/2006/relationships/image" Target="../media/image6.gif"/><Relationship Id="rId12" Type="http://schemas.openxmlformats.org/officeDocument/2006/relationships/image" Target="../media/image11.gif"/><Relationship Id="rId17" Type="http://schemas.openxmlformats.org/officeDocument/2006/relationships/image" Target="../media/image16.gif"/><Relationship Id="rId25" Type="http://schemas.openxmlformats.org/officeDocument/2006/relationships/image" Target="../media/image24.gif"/><Relationship Id="rId33" Type="http://schemas.openxmlformats.org/officeDocument/2006/relationships/image" Target="../media/image32.gif"/><Relationship Id="rId38" Type="http://schemas.openxmlformats.org/officeDocument/2006/relationships/image" Target="../media/image37.gif"/><Relationship Id="rId2" Type="http://schemas.openxmlformats.org/officeDocument/2006/relationships/audio" Target="../media/media1.wav"/><Relationship Id="rId16" Type="http://schemas.openxmlformats.org/officeDocument/2006/relationships/image" Target="../media/image15.gif"/><Relationship Id="rId20" Type="http://schemas.openxmlformats.org/officeDocument/2006/relationships/image" Target="../media/image19.gif"/><Relationship Id="rId29" Type="http://schemas.openxmlformats.org/officeDocument/2006/relationships/image" Target="../media/image28.gif"/><Relationship Id="rId41" Type="http://schemas.openxmlformats.org/officeDocument/2006/relationships/image" Target="../media/image40.gif"/><Relationship Id="rId1" Type="http://schemas.microsoft.com/office/2007/relationships/media" Target="../media/media1.wav"/><Relationship Id="rId6" Type="http://schemas.openxmlformats.org/officeDocument/2006/relationships/image" Target="../media/image5.gif"/><Relationship Id="rId11" Type="http://schemas.openxmlformats.org/officeDocument/2006/relationships/image" Target="../media/image10.gif"/><Relationship Id="rId24" Type="http://schemas.openxmlformats.org/officeDocument/2006/relationships/image" Target="../media/image23.gif"/><Relationship Id="rId32" Type="http://schemas.openxmlformats.org/officeDocument/2006/relationships/image" Target="../media/image31.gif"/><Relationship Id="rId37" Type="http://schemas.openxmlformats.org/officeDocument/2006/relationships/image" Target="../media/image36.gif"/><Relationship Id="rId40" Type="http://schemas.openxmlformats.org/officeDocument/2006/relationships/image" Target="../media/image39.gif"/><Relationship Id="rId45" Type="http://schemas.openxmlformats.org/officeDocument/2006/relationships/image" Target="../media/image44.png"/><Relationship Id="rId5" Type="http://schemas.openxmlformats.org/officeDocument/2006/relationships/image" Target="../media/image4.gif"/><Relationship Id="rId15" Type="http://schemas.openxmlformats.org/officeDocument/2006/relationships/image" Target="../media/image14.gif"/><Relationship Id="rId23" Type="http://schemas.openxmlformats.org/officeDocument/2006/relationships/image" Target="../media/image22.gif"/><Relationship Id="rId28" Type="http://schemas.openxmlformats.org/officeDocument/2006/relationships/image" Target="../media/image27.gif"/><Relationship Id="rId36" Type="http://schemas.openxmlformats.org/officeDocument/2006/relationships/image" Target="../media/image35.gif"/><Relationship Id="rId10" Type="http://schemas.openxmlformats.org/officeDocument/2006/relationships/image" Target="../media/image9.gif"/><Relationship Id="rId19" Type="http://schemas.openxmlformats.org/officeDocument/2006/relationships/image" Target="../media/image18.gif"/><Relationship Id="rId31" Type="http://schemas.openxmlformats.org/officeDocument/2006/relationships/image" Target="../media/image30.gif"/><Relationship Id="rId44" Type="http://schemas.openxmlformats.org/officeDocument/2006/relationships/image" Target="../media/image43.gif"/><Relationship Id="rId4" Type="http://schemas.openxmlformats.org/officeDocument/2006/relationships/image" Target="../media/image3.gif"/><Relationship Id="rId9" Type="http://schemas.openxmlformats.org/officeDocument/2006/relationships/image" Target="../media/image8.gif"/><Relationship Id="rId14" Type="http://schemas.openxmlformats.org/officeDocument/2006/relationships/image" Target="../media/image13.gif"/><Relationship Id="rId22" Type="http://schemas.openxmlformats.org/officeDocument/2006/relationships/image" Target="../media/image21.gif"/><Relationship Id="rId27" Type="http://schemas.openxmlformats.org/officeDocument/2006/relationships/image" Target="../media/image26.gif"/><Relationship Id="rId30" Type="http://schemas.openxmlformats.org/officeDocument/2006/relationships/image" Target="../media/image29.gif"/><Relationship Id="rId35" Type="http://schemas.openxmlformats.org/officeDocument/2006/relationships/image" Target="../media/image34.gif"/><Relationship Id="rId43" Type="http://schemas.openxmlformats.org/officeDocument/2006/relationships/image" Target="../media/image42.gif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9" Type="http://schemas.openxmlformats.org/officeDocument/2006/relationships/image" Target="../media/image40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42" Type="http://schemas.openxmlformats.org/officeDocument/2006/relationships/image" Target="../media/image43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38" Type="http://schemas.openxmlformats.org/officeDocument/2006/relationships/image" Target="../media/image39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41" Type="http://schemas.openxmlformats.org/officeDocument/2006/relationships/image" Target="../media/image4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37" Type="http://schemas.openxmlformats.org/officeDocument/2006/relationships/image" Target="../media/image38.gif"/><Relationship Id="rId40" Type="http://schemas.openxmlformats.org/officeDocument/2006/relationships/image" Target="../media/image41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36" Type="http://schemas.openxmlformats.org/officeDocument/2006/relationships/image" Target="../media/image37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6.gif"/><Relationship Id="rId43" Type="http://schemas.openxmlformats.org/officeDocument/2006/relationships/image" Target="../media/image45.gif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není-li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Mgr. Veronika Černá.</a:t>
            </a: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344380804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9039584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0"/>
            <a:ext cx="7211144" cy="1524784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Želva – zaokrouhlování čísel na desítky</a:t>
            </a:r>
            <a:endParaRPr lang="cs-CZ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správně zaokrouhlování čísel                      na desítky.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Zaokrouhlování čísel na desítky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je určena k procvičování zaokrouhlování čísel                na desítky.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Prezentaci jsem použila v úvodu hodiny na procvičování zaokrouhlování čísel na desítky. Žáci se aktivně podíleli                  na úkolu. Dále jsem každému na konci hodiny rozdala pracovní list – nevybarvenou želvu s příklady – kde si žáci individuálně zkoušeli příklady samostatně vypočítat.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7483118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316969"/>
            <a:ext cx="8208912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sz="4400" dirty="0"/>
          </a:p>
        </p:txBody>
      </p:sp>
      <p:sp>
        <p:nvSpPr>
          <p:cNvPr id="2" name="Obdélník 1"/>
          <p:cNvSpPr/>
          <p:nvPr/>
        </p:nvSpPr>
        <p:spPr>
          <a:xfrm>
            <a:off x="611560" y="116632"/>
            <a:ext cx="7272808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Želva – zaokrouhlování čísel na desítky</a:t>
            </a:r>
            <a:endParaRPr lang="cs-CZ" sz="4400" dirty="0">
              <a:solidFill>
                <a:srgbClr val="7030A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611608"/>
            <a:ext cx="6840760" cy="4697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3989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163968" y="188638"/>
            <a:ext cx="4572000" cy="58477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Zaokrouhli na desítky: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76132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7968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1079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7823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66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5647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8018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7675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174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995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2193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8350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0058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6695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6245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6015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1405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3031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7714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0256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5147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4416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0847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264695" cy="6382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7886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264695" cy="638284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688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264695" cy="638284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8433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264695" cy="638284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264695" cy="6382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8578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264695" cy="638284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264695" cy="6382845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7855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264695" cy="638284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264695" cy="6382845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1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3760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264695" cy="638284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264695" cy="6382845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197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1"/>
            <a:ext cx="6264695" cy="6388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438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264695" cy="638284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264695" cy="6382845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197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1"/>
            <a:ext cx="6264695" cy="6388838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1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3306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264695" cy="638284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264695" cy="6382845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197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1"/>
            <a:ext cx="6264695" cy="6388838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1979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1"/>
            <a:ext cx="6336703" cy="6388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043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264695" cy="638284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264695" cy="6382845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197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1"/>
            <a:ext cx="6264695" cy="6388838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1979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1"/>
            <a:ext cx="6264695" cy="6388838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336703" cy="6375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9640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264695" cy="638284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264695" cy="6382845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197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1"/>
            <a:ext cx="6264695" cy="6388838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1979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1"/>
            <a:ext cx="6264695" cy="6388838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336703" cy="6375987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336703" cy="6381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4718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264695" cy="638284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264695" cy="6382845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197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1"/>
            <a:ext cx="6264695" cy="6388838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1979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1"/>
            <a:ext cx="6264695" cy="6388838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336703" cy="6375987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336703" cy="6381978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336703" cy="6408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8246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264695" cy="638284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264695" cy="6382845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197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1"/>
            <a:ext cx="6264695" cy="6388838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1979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1"/>
            <a:ext cx="6264695" cy="6388838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336703" cy="6375987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336703" cy="6381978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336703" cy="6408711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097" y="194631"/>
            <a:ext cx="6347127" cy="6375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7273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264695" cy="638284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264695" cy="6382845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197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1"/>
            <a:ext cx="6264695" cy="6388838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1979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1"/>
            <a:ext cx="6264695" cy="6388838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336703" cy="6375987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336703" cy="6381978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336703" cy="6408711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097" y="194631"/>
            <a:ext cx="6347127" cy="6375987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336703" cy="6408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6358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264695" cy="638284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264695" cy="6382845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197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1"/>
            <a:ext cx="6264695" cy="6388838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1979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1"/>
            <a:ext cx="6264695" cy="6388838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336703" cy="6375987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336703" cy="6381978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336703" cy="6408711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097" y="194631"/>
            <a:ext cx="6347127" cy="6375987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336703" cy="6408711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336703" cy="6375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1362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264695" cy="638284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264695" cy="6382845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197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1"/>
            <a:ext cx="6264695" cy="6388838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1979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1"/>
            <a:ext cx="6264695" cy="6388838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336703" cy="6375987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336703" cy="6381978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336703" cy="6408711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097" y="194631"/>
            <a:ext cx="6347127" cy="6375987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336703" cy="6408711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336703" cy="6375986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39"/>
            <a:ext cx="6336703" cy="6381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4200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264695" cy="638284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264695" cy="6382845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197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1"/>
            <a:ext cx="6264695" cy="6388838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1979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1"/>
            <a:ext cx="6264695" cy="6388838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336703" cy="6375987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336703" cy="6381978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336703" cy="6408711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097" y="194631"/>
            <a:ext cx="6347127" cy="6375987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336703" cy="6408711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336703" cy="6375986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39"/>
            <a:ext cx="6336703" cy="6381979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336703" cy="6375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5562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264695" cy="638284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264695" cy="6382845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197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1"/>
            <a:ext cx="6264695" cy="6388838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1979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1"/>
            <a:ext cx="6264695" cy="6388838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336703" cy="6375987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336703" cy="6381978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336703" cy="6408711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097" y="194631"/>
            <a:ext cx="6347127" cy="6375987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336703" cy="6408711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336703" cy="6375986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4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39"/>
            <a:ext cx="6336703" cy="6381979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4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336703" cy="6375985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4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39"/>
            <a:ext cx="6336703" cy="6408712"/>
          </a:xfrm>
          <a:prstGeom prst="rect">
            <a:avLst/>
          </a:prstGeom>
        </p:spPr>
      </p:pic>
      <p:pic>
        <p:nvPicPr>
          <p:cNvPr id="44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0293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4"/>
                </p:tgtEl>
              </p:cMediaNode>
            </p:audi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735968" y="332656"/>
            <a:ext cx="24080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30 hnědá</a:t>
            </a:r>
          </a:p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60 žlutá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90 šedá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220 červená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340 zelená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450 modrá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570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680 růžová</a:t>
            </a:r>
            <a:endParaRPr lang="cs-CZ" sz="3200" dirty="0">
              <a:solidFill>
                <a:srgbClr val="FF3399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40271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6264696" cy="640871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408711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264695" cy="638284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264695" cy="6382846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264695" cy="6382845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8837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197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1"/>
            <a:ext cx="6264695" cy="6388838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264695" cy="6381979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1"/>
            <a:ext cx="6264695" cy="6388838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1"/>
            <a:ext cx="6336703" cy="6375987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336703" cy="6381978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336703" cy="6408711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097" y="194631"/>
            <a:ext cx="6347127" cy="6375987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40"/>
            <a:ext cx="6336703" cy="6408711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336703" cy="6375986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39"/>
            <a:ext cx="6336703" cy="6381979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94632"/>
            <a:ext cx="6336703" cy="6375985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4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8639"/>
            <a:ext cx="6336703" cy="6408712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4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4632"/>
            <a:ext cx="6336704" cy="6402719"/>
          </a:xfrm>
          <a:prstGeom prst="rect">
            <a:avLst/>
          </a:prstGeom>
        </p:spPr>
      </p:pic>
      <p:sp>
        <p:nvSpPr>
          <p:cNvPr id="45" name="Obdélník 44"/>
          <p:cNvSpPr/>
          <p:nvPr/>
        </p:nvSpPr>
        <p:spPr>
          <a:xfrm>
            <a:off x="4479628" y="2967335"/>
            <a:ext cx="184730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48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2737002" y="194632"/>
            <a:ext cx="3485249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4800" b="1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latin typeface="Times New Roman" pitchFamily="18" charset="0"/>
                <a:cs typeface="Times New Roman" pitchFamily="18" charset="0"/>
              </a:rPr>
              <a:t>Pracovní list</a:t>
            </a:r>
            <a:endParaRPr lang="cs-CZ" sz="4800" b="1" cap="none" spc="0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6808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35997" y="0"/>
            <a:ext cx="655272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Použité zdroje: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Obrazový materiál čerpaný: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99591" y="1340768"/>
            <a:ext cx="763284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99591" y="1582341"/>
            <a:ext cx="7272809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 NEUVEDEN. </a:t>
            </a:r>
            <a:r>
              <a:rPr lang="cs-CZ" i="1" dirty="0"/>
              <a:t>Google.com</a:t>
            </a:r>
            <a:r>
              <a:rPr lang="cs-CZ" dirty="0"/>
              <a:t> [online]. [cit. </a:t>
            </a:r>
            <a:r>
              <a:rPr lang="cs-CZ" dirty="0" smtClean="0"/>
              <a:t>1.4.2012</a:t>
            </a:r>
            <a:r>
              <a:rPr lang="cs-CZ" dirty="0"/>
              <a:t>]. Dostupný na WWW: &lt;http://images.google.com/</a:t>
            </a:r>
            <a:r>
              <a:rPr lang="cs-CZ" dirty="0" err="1"/>
              <a:t>imgres?q</a:t>
            </a:r>
            <a:r>
              <a:rPr lang="cs-CZ" dirty="0"/>
              <a:t>=%C5%BEelva&amp;num=10&amp;hl=</a:t>
            </a:r>
            <a:r>
              <a:rPr lang="cs-CZ" dirty="0" err="1"/>
              <a:t>cs&amp;biw</a:t>
            </a:r>
            <a:r>
              <a:rPr lang="cs-CZ" dirty="0"/>
              <a:t>=1068&amp;bih=622&amp;tbm=</a:t>
            </a:r>
            <a:r>
              <a:rPr lang="cs-CZ" dirty="0" err="1"/>
              <a:t>isch&amp;tbnid</a:t>
            </a:r>
            <a:r>
              <a:rPr lang="cs-CZ" dirty="0"/>
              <a:t>=_</a:t>
            </a:r>
            <a:r>
              <a:rPr lang="cs-CZ" dirty="0" err="1"/>
              <a:t>yHLGZSFdXXUyM</a:t>
            </a:r>
            <a:r>
              <a:rPr lang="cs-CZ" dirty="0"/>
              <a:t>:&amp;</a:t>
            </a:r>
            <a:r>
              <a:rPr lang="cs-CZ" dirty="0" err="1"/>
              <a:t>imgrefurl</a:t>
            </a:r>
            <a:r>
              <a:rPr lang="cs-CZ" dirty="0"/>
              <a:t>=http://u-tukana.webnode.cz/</a:t>
            </a:r>
            <a:r>
              <a:rPr lang="cs-CZ" dirty="0" err="1"/>
              <a:t>products</a:t>
            </a:r>
            <a:r>
              <a:rPr lang="cs-CZ" dirty="0"/>
              <a:t>/</a:t>
            </a:r>
            <a:r>
              <a:rPr lang="cs-CZ" dirty="0" err="1"/>
              <a:t>zelvy</a:t>
            </a:r>
            <a:r>
              <a:rPr lang="cs-CZ" dirty="0"/>
              <a:t>/&amp;</a:t>
            </a:r>
            <a:r>
              <a:rPr lang="cs-CZ" dirty="0" err="1"/>
              <a:t>docid</a:t>
            </a:r>
            <a:r>
              <a:rPr lang="cs-CZ" dirty="0"/>
              <a:t>=VBiTl4EsSpINMM&amp;imgurl=http://files.u-tukana.webnode.cz/200000057-4514a460f1/%2525C5%2525BEelva%252520pard%2525C3%2525A1l%2525C3%2525AD.jpg&amp;w=450&amp;h=327&amp;ei=4G4jUIqhMsSxtAbi_4HICg&amp;zoom=1&amp;iact=</a:t>
            </a:r>
            <a:r>
              <a:rPr lang="cs-CZ" dirty="0" err="1"/>
              <a:t>hc&amp;vpx</a:t>
            </a:r>
            <a:r>
              <a:rPr lang="cs-CZ" dirty="0"/>
              <a:t>=764&amp;vpy=276&amp;dur=2184&amp;hovh=191&amp;hovw=263&amp;tx=178&amp;ty=92&amp;sig=115857355695673544385&amp;page=4&amp;tbnh=137&amp;tbnw=167&amp;start=55&amp;ndsp=20&amp;ved=1t:429,r:19,s:55,i:379&gt;.</a:t>
            </a:r>
          </a:p>
        </p:txBody>
      </p:sp>
    </p:spTree>
    <p:extLst>
      <p:ext uri="{BB962C8B-B14F-4D97-AF65-F5344CB8AC3E}">
        <p14:creationId xmlns:p14="http://schemas.microsoft.com/office/powerpoint/2010/main" val="2507093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884</Words>
  <Application>Microsoft Office PowerPoint</Application>
  <PresentationFormat>Předvádění na obrazovce (4:3)</PresentationFormat>
  <Paragraphs>357</Paragraphs>
  <Slides>46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46</vt:i4>
      </vt:variant>
    </vt:vector>
  </HeadingPairs>
  <TitlesOfParts>
    <vt:vector size="47" baseType="lpstr">
      <vt:lpstr>Motiv systému Office</vt:lpstr>
      <vt:lpstr>Autorem materiálu a všech jeho částí, není-li uvedeno jinak, je Mgr. Veronika Černá.</vt:lpstr>
      <vt:lpstr>Želva – zaokrouhlování čísel na desítky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10</cp:revision>
  <dcterms:created xsi:type="dcterms:W3CDTF">2012-08-08T23:23:25Z</dcterms:created>
  <dcterms:modified xsi:type="dcterms:W3CDTF">2012-08-23T10:32:32Z</dcterms:modified>
</cp:coreProperties>
</file>