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300" r:id="rId2"/>
    <p:sldId id="301" r:id="rId3"/>
    <p:sldId id="302" r:id="rId4"/>
    <p:sldId id="257" r:id="rId5"/>
    <p:sldId id="258" r:id="rId6"/>
    <p:sldId id="259" r:id="rId7"/>
    <p:sldId id="260" r:id="rId8"/>
    <p:sldId id="262" r:id="rId9"/>
    <p:sldId id="261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2" r:id="rId39"/>
    <p:sldId id="291" r:id="rId40"/>
    <p:sldId id="293" r:id="rId41"/>
    <p:sldId id="294" r:id="rId42"/>
    <p:sldId id="295" r:id="rId43"/>
    <p:sldId id="296" r:id="rId44"/>
    <p:sldId id="297" r:id="rId45"/>
    <p:sldId id="298" r:id="rId46"/>
    <p:sldId id="299" r:id="rId4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94" autoAdjust="0"/>
    <p:restoredTop sz="94660"/>
  </p:normalViewPr>
  <p:slideViewPr>
    <p:cSldViewPr>
      <p:cViewPr>
        <p:scale>
          <a:sx n="75" d="100"/>
          <a:sy n="75" d="100"/>
        </p:scale>
        <p:origin x="-1164" y="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3d1" qsCatId="3D" csTypeId="urn:microsoft.com/office/officeart/2005/8/colors/accent0_3" csCatId="mainScheme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NÁZEV</a:t>
          </a:r>
          <a:r>
            <a:rPr lang="cs-CZ" sz="2000" smtClean="0">
              <a:latin typeface="Times New Roman" pitchFamily="18" charset="0"/>
              <a:cs typeface="Times New Roman" pitchFamily="18" charset="0"/>
            </a:rPr>
            <a:t>: </a:t>
          </a:r>
          <a:r>
            <a:rPr lang="cs-CZ" sz="2000" smtClean="0">
              <a:latin typeface="Times New Roman" pitchFamily="18" charset="0"/>
              <a:cs typeface="Times New Roman" pitchFamily="18" charset="0"/>
            </a:rPr>
            <a:t>VY_32_INOVACE_15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NÁZEV ŠKOLY: Základní škola </a:t>
          </a:r>
          <a:r>
            <a:rPr lang="cs-CZ" sz="2000" dirty="0" err="1" smtClean="0">
              <a:latin typeface="Times New Roman" pitchFamily="18" charset="0"/>
              <a:cs typeface="Times New Roman" pitchFamily="18" charset="0"/>
            </a:rPr>
            <a:t>Zbečno</a:t>
          </a:r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 23, okres Rakovník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AUTOR: Mgr. Veronika Černá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TEMA: Tučňák - písemné násobení dvojciferným činitelem 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ČÍSLO PROJEKTU: CZ.1.07/1.4.00/21.3275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7E46725E-13A1-4082-A664-334D30DB29F8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66E7C3A9-3CF0-4D46-A678-102BF2C88660}" type="parTrans" cxnId="{3DD58DF6-1155-418E-BDA2-292982C323D1}">
      <dgm:prSet/>
      <dgm:spPr/>
      <dgm:t>
        <a:bodyPr/>
        <a:lstStyle/>
        <a:p>
          <a:endParaRPr lang="cs-CZ"/>
        </a:p>
      </dgm:t>
    </dgm:pt>
    <dgm:pt modelId="{7FC4C60C-EE17-4CFF-956A-4B12066A1B6F}" type="sibTrans" cxnId="{3DD58DF6-1155-418E-BDA2-292982C323D1}">
      <dgm:prSet/>
      <dgm:spPr/>
      <dgm:t>
        <a:bodyPr/>
        <a:lstStyle/>
        <a:p>
          <a:endParaRPr lang="cs-CZ"/>
        </a:p>
      </dgm:t>
    </dgm:pt>
    <dgm:pt modelId="{6F0626F1-15CA-49C8-B81F-B6D7E87A87F7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OVĚŘENÍ VE VÝUCE: 13.4. </a:t>
          </a:r>
          <a:r>
            <a:rPr lang="cs-CZ" sz="2000" smtClean="0">
              <a:latin typeface="Times New Roman" pitchFamily="18" charset="0"/>
              <a:cs typeface="Times New Roman" pitchFamily="18" charset="0"/>
            </a:rPr>
            <a:t>2012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38E49659-7EFD-48BA-B020-66F1ED5E40CB}" type="parTrans" cxnId="{2C4B0FD2-9EB3-4A65-8F14-48A8FF2D9AD7}">
      <dgm:prSet/>
      <dgm:spPr/>
      <dgm:t>
        <a:bodyPr/>
        <a:lstStyle/>
        <a:p>
          <a:endParaRPr lang="cs-CZ"/>
        </a:p>
      </dgm:t>
    </dgm:pt>
    <dgm:pt modelId="{B74ECF5B-DCCB-4483-870F-D2A0CC7689AD}" type="sibTrans" cxnId="{2C4B0FD2-9EB3-4A65-8F14-48A8FF2D9AD7}">
      <dgm:prSet/>
      <dgm:spPr/>
      <dgm:t>
        <a:bodyPr/>
        <a:lstStyle/>
        <a:p>
          <a:endParaRPr lang="cs-CZ"/>
        </a:p>
      </dgm:t>
    </dgm:pt>
    <dgm:pt modelId="{1615425B-E281-46A0-90B7-0FFEB7F7A93A}">
      <dgm:prSet/>
      <dgm:spPr/>
      <dgm:t>
        <a:bodyPr/>
        <a:lstStyle/>
        <a:p>
          <a:pPr rtl="0"/>
          <a:endParaRPr lang="cs-CZ" dirty="0"/>
        </a:p>
      </dgm:t>
    </dgm:pt>
    <dgm:pt modelId="{BFBFD0AA-E6A1-49CB-95F1-591145E3E56F}" type="parTrans" cxnId="{0D42F093-4730-4D48-8C14-1E8EF4338A87}">
      <dgm:prSet/>
      <dgm:spPr/>
      <dgm:t>
        <a:bodyPr/>
        <a:lstStyle/>
        <a:p>
          <a:endParaRPr lang="cs-CZ"/>
        </a:p>
      </dgm:t>
    </dgm:pt>
    <dgm:pt modelId="{B2636547-7EDF-4D02-8D55-E629BB97DF8F}" type="sibTrans" cxnId="{0D42F093-4730-4D48-8C14-1E8EF4338A87}">
      <dgm:prSet/>
      <dgm:spPr/>
      <dgm:t>
        <a:bodyPr/>
        <a:lstStyle/>
        <a:p>
          <a:endParaRPr lang="cs-CZ"/>
        </a:p>
      </dgm:t>
    </dgm:pt>
    <dgm:pt modelId="{EF777731-4551-45BE-82E6-3DC3DD570F19}">
      <dgm:prSet custT="1"/>
      <dgm:spPr/>
      <dgm:t>
        <a:bodyPr/>
        <a:lstStyle/>
        <a:p>
          <a:pPr rtl="0"/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D75D0034-D907-472F-9E5B-F71C22B84C98}" type="parTrans" cxnId="{5643D4E4-B7D1-4958-8C0D-5D1ECE2C1017}">
      <dgm:prSet/>
      <dgm:spPr/>
      <dgm:t>
        <a:bodyPr/>
        <a:lstStyle/>
        <a:p>
          <a:endParaRPr lang="cs-CZ"/>
        </a:p>
      </dgm:t>
    </dgm:pt>
    <dgm:pt modelId="{6058EC33-B37A-4AB4-9973-53234093D856}" type="sibTrans" cxnId="{5643D4E4-B7D1-4958-8C0D-5D1ECE2C1017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 custLinFactNeighborY="1538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1190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7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7" custLinFactNeighborX="-226" custLinFactNeighborY="371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7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7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7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7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7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7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7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7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7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7"/>
      <dgm:spPr/>
      <dgm:t>
        <a:bodyPr/>
        <a:lstStyle/>
        <a:p>
          <a:endParaRPr lang="cs-CZ"/>
        </a:p>
      </dgm:t>
    </dgm:pt>
    <dgm:pt modelId="{41CA92B1-2F09-48D8-ACE4-465CAF918C2C}" type="pres">
      <dgm:prSet presAssocID="{7E46725E-13A1-4082-A664-334D30DB29F8}" presName="vertSpace6" presStyleLbl="node1" presStyleIdx="4" presStyleCnt="7"/>
      <dgm:spPr/>
      <dgm:t>
        <a:bodyPr/>
        <a:lstStyle/>
        <a:p>
          <a:endParaRPr lang="cs-CZ"/>
        </a:p>
      </dgm:t>
    </dgm:pt>
    <dgm:pt modelId="{44810F33-5078-4AE9-9C7C-25A884644228}" type="pres">
      <dgm:prSet presAssocID="{7E46725E-13A1-4082-A664-334D30DB29F8}" presName="circle6" presStyleLbl="node1" presStyleIdx="5" presStyleCnt="7"/>
      <dgm:spPr/>
      <dgm:t>
        <a:bodyPr/>
        <a:lstStyle/>
        <a:p>
          <a:endParaRPr lang="cs-CZ"/>
        </a:p>
      </dgm:t>
    </dgm:pt>
    <dgm:pt modelId="{B7050CC9-0FC3-4C26-923E-C583681B813F}" type="pres">
      <dgm:prSet presAssocID="{7E46725E-13A1-4082-A664-334D30DB29F8}" presName="rect6" presStyleLbl="alignAcc1" presStyleIdx="5" presStyleCnt="7"/>
      <dgm:spPr/>
      <dgm:t>
        <a:bodyPr/>
        <a:lstStyle/>
        <a:p>
          <a:endParaRPr lang="cs-CZ"/>
        </a:p>
      </dgm:t>
    </dgm:pt>
    <dgm:pt modelId="{FAB7270F-BD54-4209-A1BF-86DD19A2869E}" type="pres">
      <dgm:prSet presAssocID="{6F0626F1-15CA-49C8-B81F-B6D7E87A87F7}" presName="vertSpace7" presStyleLbl="node1" presStyleIdx="5" presStyleCnt="7"/>
      <dgm:spPr/>
      <dgm:t>
        <a:bodyPr/>
        <a:lstStyle/>
        <a:p>
          <a:endParaRPr lang="cs-CZ"/>
        </a:p>
      </dgm:t>
    </dgm:pt>
    <dgm:pt modelId="{F6A3497E-3B06-4E8A-81CF-A3F38E3BB429}" type="pres">
      <dgm:prSet presAssocID="{6F0626F1-15CA-49C8-B81F-B6D7E87A87F7}" presName="circle7" presStyleLbl="node1" presStyleIdx="6" presStyleCnt="7"/>
      <dgm:spPr/>
      <dgm:t>
        <a:bodyPr/>
        <a:lstStyle/>
        <a:p>
          <a:endParaRPr lang="cs-CZ"/>
        </a:p>
      </dgm:t>
    </dgm:pt>
    <dgm:pt modelId="{3F28FED3-D868-404F-A6DC-8E84E4FB3EF8}" type="pres">
      <dgm:prSet presAssocID="{6F0626F1-15CA-49C8-B81F-B6D7E87A87F7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7B873D-D319-40E7-AEA8-EAE5900FADE7}" type="pres">
      <dgm:prSet presAssocID="{7E46725E-13A1-4082-A664-334D30DB29F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AA458F-2838-4E86-A843-E9E7E72F0C66}" type="pres">
      <dgm:prSet presAssocID="{6F0626F1-15CA-49C8-B81F-B6D7E87A87F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E28F26E-6466-4A50-912A-3096BF0D8C65}" type="presOf" srcId="{D1D4F407-5343-4D3F-B5B9-D407B03CAEB4}" destId="{D005CE8C-CC26-4C3E-AC11-E15060ECD759}" srcOrd="0" destOrd="0" presId="urn:microsoft.com/office/officeart/2005/8/layout/target3"/>
    <dgm:cxn modelId="{A60CB5A3-36B9-4121-A3DD-C4C8F6870181}" type="presOf" srcId="{D1B46980-6531-4606-95E6-44980827E919}" destId="{2BE915AB-18AA-4053-B92C-3BFC9ED204BB}" srcOrd="1" destOrd="0" presId="urn:microsoft.com/office/officeart/2005/8/layout/target3"/>
    <dgm:cxn modelId="{FF40DA91-DB8C-401A-B0B5-8F881924EE8E}" type="presOf" srcId="{D8197B8C-B260-4A16-BDF4-0947B075E274}" destId="{5A5FFA88-C948-4069-8E93-59FA12366E83}" srcOrd="1" destOrd="0" presId="urn:microsoft.com/office/officeart/2005/8/layout/target3"/>
    <dgm:cxn modelId="{2C4B0FD2-9EB3-4A65-8F14-48A8FF2D9AD7}" srcId="{757F3AB3-0718-4624-B441-E567A8F0AB56}" destId="{6F0626F1-15CA-49C8-B81F-B6D7E87A87F7}" srcOrd="6" destOrd="0" parTransId="{38E49659-7EFD-48BA-B020-66F1ED5E40CB}" sibTransId="{B74ECF5B-DCCB-4483-870F-D2A0CC7689AD}"/>
    <dgm:cxn modelId="{00DEB248-4278-4AC4-8A8C-8A5FB1843898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0D91BE1D-FDAF-4969-A62A-92AA1F456B67}" type="presOf" srcId="{6F0626F1-15CA-49C8-B81F-B6D7E87A87F7}" destId="{3F28FED3-D868-404F-A6DC-8E84E4FB3EF8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C09D303-446D-4041-8127-BAD06A7D8C0A}" type="presOf" srcId="{B651F6E3-6281-48DB-9319-2AEAFDAE7572}" destId="{619D679B-A015-4ECF-8348-D1034C574F40}" srcOrd="0" destOrd="0" presId="urn:microsoft.com/office/officeart/2005/8/layout/target3"/>
    <dgm:cxn modelId="{90D5B6B4-BAD8-4527-A39E-4B2FBB1CBEEB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06AA0C5-4D34-4494-9BAA-EA228F65578C}" type="presOf" srcId="{757F3AB3-0718-4624-B441-E567A8F0AB56}" destId="{333A1088-737F-45CB-B68E-254E46348037}" srcOrd="0" destOrd="0" presId="urn:microsoft.com/office/officeart/2005/8/layout/target3"/>
    <dgm:cxn modelId="{B8FC7D48-4FEA-46B0-B887-7BC9A21374D7}" type="presOf" srcId="{4C35D32F-0EAB-4CD7-82EE-45574DC2A586}" destId="{890E4F0B-2866-4A3F-A3C7-2A14B1797930}" srcOrd="1" destOrd="0" presId="urn:microsoft.com/office/officeart/2005/8/layout/target3"/>
    <dgm:cxn modelId="{94F741D3-CBC9-4704-9212-DDCD7142177C}" type="presOf" srcId="{7E46725E-13A1-4082-A664-334D30DB29F8}" destId="{307B873D-D319-40E7-AEA8-EAE5900FADE7}" srcOrd="1" destOrd="0" presId="urn:microsoft.com/office/officeart/2005/8/layout/target3"/>
    <dgm:cxn modelId="{C712A8B9-7029-422A-8415-46E470F10A28}" type="presOf" srcId="{6F0626F1-15CA-49C8-B81F-B6D7E87A87F7}" destId="{E7AA458F-2838-4E86-A843-E9E7E72F0C66}" srcOrd="1" destOrd="0" presId="urn:microsoft.com/office/officeart/2005/8/layout/target3"/>
    <dgm:cxn modelId="{3DD58DF6-1155-418E-BDA2-292982C323D1}" srcId="{757F3AB3-0718-4624-B441-E567A8F0AB56}" destId="{7E46725E-13A1-4082-A664-334D30DB29F8}" srcOrd="5" destOrd="0" parTransId="{66E7C3A9-3CF0-4D46-A678-102BF2C88660}" sibTransId="{7FC4C60C-EE17-4CFF-956A-4B12066A1B6F}"/>
    <dgm:cxn modelId="{5643D4E4-B7D1-4958-8C0D-5D1ECE2C1017}" srcId="{757F3AB3-0718-4624-B441-E567A8F0AB56}" destId="{EF777731-4551-45BE-82E6-3DC3DD570F19}" srcOrd="7" destOrd="0" parTransId="{D75D0034-D907-472F-9E5B-F71C22B84C98}" sibTransId="{6058EC33-B37A-4AB4-9973-53234093D856}"/>
    <dgm:cxn modelId="{86F50FCA-37DD-4E15-8DE6-C367B1099E5A}" type="presOf" srcId="{D1D4F407-5343-4D3F-B5B9-D407B03CAEB4}" destId="{AED2198E-93D5-4001-81B4-73124B309672}" srcOrd="1" destOrd="0" presId="urn:microsoft.com/office/officeart/2005/8/layout/target3"/>
    <dgm:cxn modelId="{0D42F093-4730-4D48-8C14-1E8EF4338A87}" srcId="{757F3AB3-0718-4624-B441-E567A8F0AB56}" destId="{1615425B-E281-46A0-90B7-0FFEB7F7A93A}" srcOrd="8" destOrd="0" parTransId="{BFBFD0AA-E6A1-49CB-95F1-591145E3E56F}" sibTransId="{B2636547-7EDF-4D02-8D55-E629BB97DF8F}"/>
    <dgm:cxn modelId="{3B0798A4-3AC3-4A65-8F76-5546CBDACE6A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156410A-3737-4CF1-AE31-1855B650688C}" type="presOf" srcId="{D1B46980-6531-4606-95E6-44980827E919}" destId="{6140AFEC-043D-4C43-A2F9-D0F5331DF3A3}" srcOrd="0" destOrd="0" presId="urn:microsoft.com/office/officeart/2005/8/layout/target3"/>
    <dgm:cxn modelId="{03E52DB7-3525-4DBB-99EC-26FF20B9B2E6}" type="presOf" srcId="{7E46725E-13A1-4082-A664-334D30DB29F8}" destId="{B7050CC9-0FC3-4C26-923E-C583681B813F}" srcOrd="0" destOrd="0" presId="urn:microsoft.com/office/officeart/2005/8/layout/target3"/>
    <dgm:cxn modelId="{D08365E6-28A6-4658-BE62-48D78EC8D53A}" type="presParOf" srcId="{333A1088-737F-45CB-B68E-254E46348037}" destId="{F5ABB229-8D3B-4694-996A-96F23CF14429}" srcOrd="0" destOrd="0" presId="urn:microsoft.com/office/officeart/2005/8/layout/target3"/>
    <dgm:cxn modelId="{F0D94C97-8BD9-4488-A4E8-24D71B1CF589}" type="presParOf" srcId="{333A1088-737F-45CB-B68E-254E46348037}" destId="{F41139FD-01EE-4571-8B17-4FB00FC51163}" srcOrd="1" destOrd="0" presId="urn:microsoft.com/office/officeart/2005/8/layout/target3"/>
    <dgm:cxn modelId="{C1BE1475-0C64-424F-AA1D-06D8AD2E863B}" type="presParOf" srcId="{333A1088-737F-45CB-B68E-254E46348037}" destId="{D005CE8C-CC26-4C3E-AC11-E15060ECD759}" srcOrd="2" destOrd="0" presId="urn:microsoft.com/office/officeart/2005/8/layout/target3"/>
    <dgm:cxn modelId="{9FA7E704-E247-47F9-ADE6-37B4820A7274}" type="presParOf" srcId="{333A1088-737F-45CB-B68E-254E46348037}" destId="{2C702D82-9B77-49B7-9568-BB8EB47C3372}" srcOrd="3" destOrd="0" presId="urn:microsoft.com/office/officeart/2005/8/layout/target3"/>
    <dgm:cxn modelId="{EA745220-D4F5-4CCD-A375-F5C1052DE47F}" type="presParOf" srcId="{333A1088-737F-45CB-B68E-254E46348037}" destId="{A52A0455-90FF-4808-ABD0-F02540D31D5A}" srcOrd="4" destOrd="0" presId="urn:microsoft.com/office/officeart/2005/8/layout/target3"/>
    <dgm:cxn modelId="{65E3B841-356A-4391-96B6-459E3386BD05}" type="presParOf" srcId="{333A1088-737F-45CB-B68E-254E46348037}" destId="{6140AFEC-043D-4C43-A2F9-D0F5331DF3A3}" srcOrd="5" destOrd="0" presId="urn:microsoft.com/office/officeart/2005/8/layout/target3"/>
    <dgm:cxn modelId="{08589DE1-5391-4B95-8D95-F74389855BEA}" type="presParOf" srcId="{333A1088-737F-45CB-B68E-254E46348037}" destId="{9358AC05-5D7D-4327-9F80-1AD486AEA664}" srcOrd="6" destOrd="0" presId="urn:microsoft.com/office/officeart/2005/8/layout/target3"/>
    <dgm:cxn modelId="{B3E1351A-B668-4877-932C-91639023D980}" type="presParOf" srcId="{333A1088-737F-45CB-B68E-254E46348037}" destId="{313FC574-E1CD-4FB4-B054-0B805CE0447D}" srcOrd="7" destOrd="0" presId="urn:microsoft.com/office/officeart/2005/8/layout/target3"/>
    <dgm:cxn modelId="{0E1F3717-01A1-466A-A41C-DE808DBB4274}" type="presParOf" srcId="{333A1088-737F-45CB-B68E-254E46348037}" destId="{619D679B-A015-4ECF-8348-D1034C574F40}" srcOrd="8" destOrd="0" presId="urn:microsoft.com/office/officeart/2005/8/layout/target3"/>
    <dgm:cxn modelId="{4F4AA5AA-7C9B-4F52-BAB3-1973C4249110}" type="presParOf" srcId="{333A1088-737F-45CB-B68E-254E46348037}" destId="{322283A8-4A27-4CDA-BAE3-F381106A9174}" srcOrd="9" destOrd="0" presId="urn:microsoft.com/office/officeart/2005/8/layout/target3"/>
    <dgm:cxn modelId="{15E751A5-122C-4591-B207-BDD83CFF0074}" type="presParOf" srcId="{333A1088-737F-45CB-B68E-254E46348037}" destId="{FFC9F71D-1B4F-4AD9-A4A6-86ADEFC8AF5C}" srcOrd="10" destOrd="0" presId="urn:microsoft.com/office/officeart/2005/8/layout/target3"/>
    <dgm:cxn modelId="{948FB1AD-F6E7-47F9-8B49-C56F4DA1A92E}" type="presParOf" srcId="{333A1088-737F-45CB-B68E-254E46348037}" destId="{25B08C86-7E15-44DC-BE7F-FFB55DD49D12}" srcOrd="11" destOrd="0" presId="urn:microsoft.com/office/officeart/2005/8/layout/target3"/>
    <dgm:cxn modelId="{D692D17C-C427-4C4C-B792-5E0D23F4598A}" type="presParOf" srcId="{333A1088-737F-45CB-B68E-254E46348037}" destId="{76644BE8-9D7C-4C09-B250-3D10AF48CBB7}" srcOrd="12" destOrd="0" presId="urn:microsoft.com/office/officeart/2005/8/layout/target3"/>
    <dgm:cxn modelId="{46DDB058-332F-46D1-A88A-CAF8EB5D3AEF}" type="presParOf" srcId="{333A1088-737F-45CB-B68E-254E46348037}" destId="{EE85B701-7295-41C0-BA7A-34D3756A2AE6}" srcOrd="13" destOrd="0" presId="urn:microsoft.com/office/officeart/2005/8/layout/target3"/>
    <dgm:cxn modelId="{D55175B4-5762-4C44-842E-C30EAA50F321}" type="presParOf" srcId="{333A1088-737F-45CB-B68E-254E46348037}" destId="{8BEBB6EC-1DAA-4CAC-8A25-BC0FCBD5DBD5}" srcOrd="14" destOrd="0" presId="urn:microsoft.com/office/officeart/2005/8/layout/target3"/>
    <dgm:cxn modelId="{90FF5032-46D8-43C5-9AB7-F48A7B155FD0}" type="presParOf" srcId="{333A1088-737F-45CB-B68E-254E46348037}" destId="{41CA92B1-2F09-48D8-ACE4-465CAF918C2C}" srcOrd="15" destOrd="0" presId="urn:microsoft.com/office/officeart/2005/8/layout/target3"/>
    <dgm:cxn modelId="{DF694F8E-AAC1-4F4F-91BB-F21BFCA3CDFC}" type="presParOf" srcId="{333A1088-737F-45CB-B68E-254E46348037}" destId="{44810F33-5078-4AE9-9C7C-25A884644228}" srcOrd="16" destOrd="0" presId="urn:microsoft.com/office/officeart/2005/8/layout/target3"/>
    <dgm:cxn modelId="{863282FE-76D0-43B1-97DE-0C3C31ADDF18}" type="presParOf" srcId="{333A1088-737F-45CB-B68E-254E46348037}" destId="{B7050CC9-0FC3-4C26-923E-C583681B813F}" srcOrd="17" destOrd="0" presId="urn:microsoft.com/office/officeart/2005/8/layout/target3"/>
    <dgm:cxn modelId="{C38FF18B-70C4-4BCA-8883-93BB4DC33168}" type="presParOf" srcId="{333A1088-737F-45CB-B68E-254E46348037}" destId="{FAB7270F-BD54-4209-A1BF-86DD19A2869E}" srcOrd="18" destOrd="0" presId="urn:microsoft.com/office/officeart/2005/8/layout/target3"/>
    <dgm:cxn modelId="{13FB4B0C-6A63-40F0-941B-361508440EFD}" type="presParOf" srcId="{333A1088-737F-45CB-B68E-254E46348037}" destId="{F6A3497E-3B06-4E8A-81CF-A3F38E3BB429}" srcOrd="19" destOrd="0" presId="urn:microsoft.com/office/officeart/2005/8/layout/target3"/>
    <dgm:cxn modelId="{A635B28A-932E-445F-BF76-4DDFFB0010ED}" type="presParOf" srcId="{333A1088-737F-45CB-B68E-254E46348037}" destId="{3F28FED3-D868-404F-A6DC-8E84E4FB3EF8}" srcOrd="20" destOrd="0" presId="urn:microsoft.com/office/officeart/2005/8/layout/target3"/>
    <dgm:cxn modelId="{185DD8DF-3FB3-46F2-A38C-8A9A124BD43D}" type="presParOf" srcId="{333A1088-737F-45CB-B68E-254E46348037}" destId="{AED2198E-93D5-4001-81B4-73124B309672}" srcOrd="21" destOrd="0" presId="urn:microsoft.com/office/officeart/2005/8/layout/target3"/>
    <dgm:cxn modelId="{44A17434-86F9-4C86-918A-1913ED73AC04}" type="presParOf" srcId="{333A1088-737F-45CB-B68E-254E46348037}" destId="{2BE915AB-18AA-4053-B92C-3BFC9ED204BB}" srcOrd="22" destOrd="0" presId="urn:microsoft.com/office/officeart/2005/8/layout/target3"/>
    <dgm:cxn modelId="{B57B5743-F27B-4CD5-B550-D27DB5D8176D}" type="presParOf" srcId="{333A1088-737F-45CB-B68E-254E46348037}" destId="{6BB5E863-4638-4E1D-BFDE-399D028AC4ED}" srcOrd="23" destOrd="0" presId="urn:microsoft.com/office/officeart/2005/8/layout/target3"/>
    <dgm:cxn modelId="{865FED56-95AE-464C-9258-FA4B72AC6248}" type="presParOf" srcId="{333A1088-737F-45CB-B68E-254E46348037}" destId="{5A5FFA88-C948-4069-8E93-59FA12366E83}" srcOrd="24" destOrd="0" presId="urn:microsoft.com/office/officeart/2005/8/layout/target3"/>
    <dgm:cxn modelId="{A28AA980-37E6-4B2B-9535-E34814EC8754}" type="presParOf" srcId="{333A1088-737F-45CB-B68E-254E46348037}" destId="{890E4F0B-2866-4A3F-A3C7-2A14B1797930}" srcOrd="25" destOrd="0" presId="urn:microsoft.com/office/officeart/2005/8/layout/target3"/>
    <dgm:cxn modelId="{D8E33988-838A-4795-A9A7-7C4E7B9D291D}" type="presParOf" srcId="{333A1088-737F-45CB-B68E-254E46348037}" destId="{307B873D-D319-40E7-AEA8-EAE5900FADE7}" srcOrd="26" destOrd="0" presId="urn:microsoft.com/office/officeart/2005/8/layout/target3"/>
    <dgm:cxn modelId="{B95374EE-4824-4D58-81C5-1A0666B19204}" type="presParOf" srcId="{333A1088-737F-45CB-B68E-254E46348037}" destId="{E7AA458F-2838-4E86-A843-E9E7E72F0C66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71416"/>
          <a:ext cx="4643470" cy="464347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2321735" y="0"/>
          <a:ext cx="5893635" cy="464347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NÁZEV ŠKOLY: Základní škola </a:t>
          </a:r>
          <a:r>
            <a:rPr lang="cs-CZ" sz="2000" kern="1200" dirty="0" err="1" smtClean="0">
              <a:latin typeface="Times New Roman" pitchFamily="18" charset="0"/>
              <a:cs typeface="Times New Roman" pitchFamily="18" charset="0"/>
            </a:rPr>
            <a:t>Zbečno</a:t>
          </a: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 23, okres Rakovník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0"/>
        <a:ext cx="5893635" cy="464346"/>
      </dsp:txXfrm>
    </dsp:sp>
    <dsp:sp modelId="{A52A0455-90FF-4808-ABD0-F02540D31D5A}">
      <dsp:nvSpPr>
        <dsp:cNvPr id="0" name=""/>
        <dsp:cNvSpPr/>
      </dsp:nvSpPr>
      <dsp:spPr>
        <a:xfrm>
          <a:off x="339339" y="478989"/>
          <a:ext cx="3946950" cy="394695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2321735" y="464346"/>
          <a:ext cx="5893635" cy="394695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AUTOR: Mgr. Veronika Černá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464346"/>
        <a:ext cx="5893635" cy="464346"/>
      </dsp:txXfrm>
    </dsp:sp>
    <dsp:sp modelId="{313FC574-E1CD-4FB4-B054-0B805CE0447D}">
      <dsp:nvSpPr>
        <dsp:cNvPr id="0" name=""/>
        <dsp:cNvSpPr/>
      </dsp:nvSpPr>
      <dsp:spPr>
        <a:xfrm>
          <a:off x="696519" y="928692"/>
          <a:ext cx="3250430" cy="325043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2321735" y="928692"/>
          <a:ext cx="5893635" cy="325043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NÁZEV</a:t>
          </a:r>
          <a:r>
            <a:rPr lang="cs-CZ" sz="2000" kern="1200" smtClean="0">
              <a:latin typeface="Times New Roman" pitchFamily="18" charset="0"/>
              <a:cs typeface="Times New Roman" pitchFamily="18" charset="0"/>
            </a:rPr>
            <a:t>: </a:t>
          </a:r>
          <a:r>
            <a:rPr lang="cs-CZ" sz="2000" kern="1200" smtClean="0">
              <a:latin typeface="Times New Roman" pitchFamily="18" charset="0"/>
              <a:cs typeface="Times New Roman" pitchFamily="18" charset="0"/>
            </a:rPr>
            <a:t>VY_32_INOVACE_15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928692"/>
        <a:ext cx="5893635" cy="464346"/>
      </dsp:txXfrm>
    </dsp:sp>
    <dsp:sp modelId="{FFC9F71D-1B4F-4AD9-A4A6-86ADEFC8AF5C}">
      <dsp:nvSpPr>
        <dsp:cNvPr id="0" name=""/>
        <dsp:cNvSpPr/>
      </dsp:nvSpPr>
      <dsp:spPr>
        <a:xfrm>
          <a:off x="1044779" y="1393038"/>
          <a:ext cx="2553910" cy="25539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2321735" y="1393038"/>
          <a:ext cx="5893635" cy="255391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TEMA: Tučňák - písemné násobení dvojciferným činitelem 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1393038"/>
        <a:ext cx="5893635" cy="464351"/>
      </dsp:txXfrm>
    </dsp:sp>
    <dsp:sp modelId="{EE85B701-7295-41C0-BA7A-34D3756A2AE6}">
      <dsp:nvSpPr>
        <dsp:cNvPr id="0" name=""/>
        <dsp:cNvSpPr/>
      </dsp:nvSpPr>
      <dsp:spPr>
        <a:xfrm>
          <a:off x="1393042" y="1857390"/>
          <a:ext cx="1857385" cy="185738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2321735" y="1857390"/>
          <a:ext cx="5893635" cy="1857385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ČÍSLO PROJEKTU: CZ.1.07/1.4.00/21.3275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1857390"/>
        <a:ext cx="5893635" cy="464346"/>
      </dsp:txXfrm>
    </dsp:sp>
    <dsp:sp modelId="{44810F33-5078-4AE9-9C7C-25A884644228}">
      <dsp:nvSpPr>
        <dsp:cNvPr id="0" name=""/>
        <dsp:cNvSpPr/>
      </dsp:nvSpPr>
      <dsp:spPr>
        <a:xfrm>
          <a:off x="1741301" y="2321736"/>
          <a:ext cx="1160866" cy="116086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7050CC9-0FC3-4C26-923E-C583681B813F}">
      <dsp:nvSpPr>
        <dsp:cNvPr id="0" name=""/>
        <dsp:cNvSpPr/>
      </dsp:nvSpPr>
      <dsp:spPr>
        <a:xfrm>
          <a:off x="2321735" y="2321736"/>
          <a:ext cx="5893635" cy="1160866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2321736"/>
        <a:ext cx="5893635" cy="464346"/>
      </dsp:txXfrm>
    </dsp:sp>
    <dsp:sp modelId="{F6A3497E-3B06-4E8A-81CF-A3F38E3BB429}">
      <dsp:nvSpPr>
        <dsp:cNvPr id="0" name=""/>
        <dsp:cNvSpPr/>
      </dsp:nvSpPr>
      <dsp:spPr>
        <a:xfrm>
          <a:off x="2089561" y="2786082"/>
          <a:ext cx="464346" cy="4643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F28FED3-D868-404F-A6DC-8E84E4FB3EF8}">
      <dsp:nvSpPr>
        <dsp:cNvPr id="0" name=""/>
        <dsp:cNvSpPr/>
      </dsp:nvSpPr>
      <dsp:spPr>
        <a:xfrm>
          <a:off x="2321735" y="2786082"/>
          <a:ext cx="5893635" cy="464346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OVĚŘENÍ VE VÝUCE: 13.4. </a:t>
          </a:r>
          <a:r>
            <a:rPr lang="cs-CZ" sz="2000" kern="1200" smtClean="0">
              <a:latin typeface="Times New Roman" pitchFamily="18" charset="0"/>
              <a:cs typeface="Times New Roman" pitchFamily="18" charset="0"/>
            </a:rPr>
            <a:t>2012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2786082"/>
        <a:ext cx="5893635" cy="4643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024FA7-D607-4A5A-BD02-104E3DDE4D8D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139457-BCA8-421F-8F76-A5B7EA64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46461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39457-BCA8-421F-8F76-A5B7EA645D5E}" type="slidenum">
              <a:rPr lang="cs-CZ" smtClean="0"/>
              <a:t>35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5810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39457-BCA8-421F-8F76-A5B7EA645D5E}" type="slidenum">
              <a:rPr lang="cs-CZ" smtClean="0"/>
              <a:t>36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5810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39457-BCA8-421F-8F76-A5B7EA645D5E}" type="slidenum">
              <a:rPr lang="cs-CZ" smtClean="0"/>
              <a:t>37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5810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39457-BCA8-421F-8F76-A5B7EA645D5E}" type="slidenum">
              <a:rPr lang="cs-CZ" smtClean="0"/>
              <a:t>38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5810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39457-BCA8-421F-8F76-A5B7EA645D5E}" type="slidenum">
              <a:rPr lang="cs-CZ" smtClean="0"/>
              <a:t>39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5810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39457-BCA8-421F-8F76-A5B7EA645D5E}" type="slidenum">
              <a:rPr lang="cs-CZ" smtClean="0"/>
              <a:t>40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5810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39457-BCA8-421F-8F76-A5B7EA645D5E}" type="slidenum">
              <a:rPr lang="cs-CZ" smtClean="0"/>
              <a:t>41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5810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39457-BCA8-421F-8F76-A5B7EA645D5E}" type="slidenum">
              <a:rPr lang="cs-CZ" smtClean="0"/>
              <a:t>42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5810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39457-BCA8-421F-8F76-A5B7EA645D5E}" type="slidenum">
              <a:rPr lang="cs-CZ" smtClean="0"/>
              <a:t>43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5810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39457-BCA8-421F-8F76-A5B7EA645D5E}" type="slidenum">
              <a:rPr lang="cs-CZ" smtClean="0"/>
              <a:t>44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5810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39457-BCA8-421F-8F76-A5B7EA645D5E}" type="slidenum">
              <a:rPr lang="cs-CZ" smtClean="0"/>
              <a:t>45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581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06723-BBCD-40E0-9CA1-E94371932582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2CA3B-D35B-4C06-AC48-798CDF9176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551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06723-BBCD-40E0-9CA1-E94371932582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2CA3B-D35B-4C06-AC48-798CDF9176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4398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06723-BBCD-40E0-9CA1-E94371932582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2CA3B-D35B-4C06-AC48-798CDF9176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2097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06723-BBCD-40E0-9CA1-E94371932582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2CA3B-D35B-4C06-AC48-798CDF9176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1668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06723-BBCD-40E0-9CA1-E94371932582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2CA3B-D35B-4C06-AC48-798CDF9176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7311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06723-BBCD-40E0-9CA1-E94371932582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2CA3B-D35B-4C06-AC48-798CDF9176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5949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06723-BBCD-40E0-9CA1-E94371932582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2CA3B-D35B-4C06-AC48-798CDF9176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3736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06723-BBCD-40E0-9CA1-E94371932582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2CA3B-D35B-4C06-AC48-798CDF9176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6480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06723-BBCD-40E0-9CA1-E94371932582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2CA3B-D35B-4C06-AC48-798CDF9176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171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06723-BBCD-40E0-9CA1-E94371932582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2CA3B-D35B-4C06-AC48-798CDF9176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3368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06723-BBCD-40E0-9CA1-E94371932582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2CA3B-D35B-4C06-AC48-798CDF9176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195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06723-BBCD-40E0-9CA1-E94371932582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2CA3B-D35B-4C06-AC48-798CDF91764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1357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9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4.gif"/><Relationship Id="rId7" Type="http://schemas.openxmlformats.org/officeDocument/2006/relationships/image" Target="../media/image9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4.gif"/><Relationship Id="rId7" Type="http://schemas.openxmlformats.org/officeDocument/2006/relationships/image" Target="../media/image9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6.gif"/><Relationship Id="rId4" Type="http://schemas.openxmlformats.org/officeDocument/2006/relationships/image" Target="../media/image5.gif"/><Relationship Id="rId9" Type="http://schemas.openxmlformats.org/officeDocument/2006/relationships/image" Target="../media/image11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4.gif"/><Relationship Id="rId7" Type="http://schemas.openxmlformats.org/officeDocument/2006/relationships/image" Target="../media/image9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6.gif"/><Relationship Id="rId10" Type="http://schemas.openxmlformats.org/officeDocument/2006/relationships/image" Target="../media/image12.gif"/><Relationship Id="rId4" Type="http://schemas.openxmlformats.org/officeDocument/2006/relationships/image" Target="../media/image5.gif"/><Relationship Id="rId9" Type="http://schemas.openxmlformats.org/officeDocument/2006/relationships/image" Target="../media/image11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4.gif"/><Relationship Id="rId7" Type="http://schemas.openxmlformats.org/officeDocument/2006/relationships/image" Target="../media/image9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11" Type="http://schemas.openxmlformats.org/officeDocument/2006/relationships/image" Target="../media/image13.gif"/><Relationship Id="rId5" Type="http://schemas.openxmlformats.org/officeDocument/2006/relationships/image" Target="../media/image6.gif"/><Relationship Id="rId10" Type="http://schemas.openxmlformats.org/officeDocument/2006/relationships/image" Target="../media/image12.gif"/><Relationship Id="rId4" Type="http://schemas.openxmlformats.org/officeDocument/2006/relationships/image" Target="../media/image5.gif"/><Relationship Id="rId9" Type="http://schemas.openxmlformats.org/officeDocument/2006/relationships/image" Target="../media/image11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4.gif"/><Relationship Id="rId7" Type="http://schemas.openxmlformats.org/officeDocument/2006/relationships/image" Target="../media/image9.gif"/><Relationship Id="rId12" Type="http://schemas.openxmlformats.org/officeDocument/2006/relationships/image" Target="../media/image1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11" Type="http://schemas.openxmlformats.org/officeDocument/2006/relationships/image" Target="../media/image13.gif"/><Relationship Id="rId5" Type="http://schemas.openxmlformats.org/officeDocument/2006/relationships/image" Target="../media/image6.gif"/><Relationship Id="rId10" Type="http://schemas.openxmlformats.org/officeDocument/2006/relationships/image" Target="../media/image12.gif"/><Relationship Id="rId4" Type="http://schemas.openxmlformats.org/officeDocument/2006/relationships/image" Target="../media/image5.gif"/><Relationship Id="rId9" Type="http://schemas.openxmlformats.org/officeDocument/2006/relationships/image" Target="../media/image11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13" Type="http://schemas.openxmlformats.org/officeDocument/2006/relationships/image" Target="../media/image15.gif"/><Relationship Id="rId3" Type="http://schemas.openxmlformats.org/officeDocument/2006/relationships/image" Target="../media/image4.gif"/><Relationship Id="rId7" Type="http://schemas.openxmlformats.org/officeDocument/2006/relationships/image" Target="../media/image9.gif"/><Relationship Id="rId12" Type="http://schemas.openxmlformats.org/officeDocument/2006/relationships/image" Target="../media/image1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11" Type="http://schemas.openxmlformats.org/officeDocument/2006/relationships/image" Target="../media/image13.gif"/><Relationship Id="rId5" Type="http://schemas.openxmlformats.org/officeDocument/2006/relationships/image" Target="../media/image6.gif"/><Relationship Id="rId10" Type="http://schemas.openxmlformats.org/officeDocument/2006/relationships/image" Target="../media/image12.gif"/><Relationship Id="rId4" Type="http://schemas.openxmlformats.org/officeDocument/2006/relationships/image" Target="../media/image5.gif"/><Relationship Id="rId9" Type="http://schemas.openxmlformats.org/officeDocument/2006/relationships/image" Target="../media/image11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13" Type="http://schemas.openxmlformats.org/officeDocument/2006/relationships/image" Target="../media/image15.gif"/><Relationship Id="rId3" Type="http://schemas.openxmlformats.org/officeDocument/2006/relationships/image" Target="../media/image4.gif"/><Relationship Id="rId7" Type="http://schemas.openxmlformats.org/officeDocument/2006/relationships/image" Target="../media/image9.gif"/><Relationship Id="rId12" Type="http://schemas.openxmlformats.org/officeDocument/2006/relationships/image" Target="../media/image1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11" Type="http://schemas.openxmlformats.org/officeDocument/2006/relationships/image" Target="../media/image13.gif"/><Relationship Id="rId5" Type="http://schemas.openxmlformats.org/officeDocument/2006/relationships/image" Target="../media/image6.gif"/><Relationship Id="rId10" Type="http://schemas.openxmlformats.org/officeDocument/2006/relationships/image" Target="../media/image12.gif"/><Relationship Id="rId4" Type="http://schemas.openxmlformats.org/officeDocument/2006/relationships/image" Target="../media/image5.gif"/><Relationship Id="rId9" Type="http://schemas.openxmlformats.org/officeDocument/2006/relationships/image" Target="../media/image11.gif"/><Relationship Id="rId14" Type="http://schemas.openxmlformats.org/officeDocument/2006/relationships/image" Target="../media/image16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13" Type="http://schemas.openxmlformats.org/officeDocument/2006/relationships/image" Target="../media/image15.gif"/><Relationship Id="rId3" Type="http://schemas.openxmlformats.org/officeDocument/2006/relationships/image" Target="../media/image4.gif"/><Relationship Id="rId7" Type="http://schemas.openxmlformats.org/officeDocument/2006/relationships/image" Target="../media/image9.gif"/><Relationship Id="rId12" Type="http://schemas.openxmlformats.org/officeDocument/2006/relationships/image" Target="../media/image1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11" Type="http://schemas.openxmlformats.org/officeDocument/2006/relationships/image" Target="../media/image13.gif"/><Relationship Id="rId5" Type="http://schemas.openxmlformats.org/officeDocument/2006/relationships/image" Target="../media/image6.gif"/><Relationship Id="rId15" Type="http://schemas.openxmlformats.org/officeDocument/2006/relationships/image" Target="../media/image17.gif"/><Relationship Id="rId10" Type="http://schemas.openxmlformats.org/officeDocument/2006/relationships/image" Target="../media/image12.gif"/><Relationship Id="rId4" Type="http://schemas.openxmlformats.org/officeDocument/2006/relationships/image" Target="../media/image5.gif"/><Relationship Id="rId9" Type="http://schemas.openxmlformats.org/officeDocument/2006/relationships/image" Target="../media/image11.gif"/><Relationship Id="rId14" Type="http://schemas.openxmlformats.org/officeDocument/2006/relationships/image" Target="../media/image16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13" Type="http://schemas.openxmlformats.org/officeDocument/2006/relationships/image" Target="../media/image15.gif"/><Relationship Id="rId3" Type="http://schemas.openxmlformats.org/officeDocument/2006/relationships/image" Target="../media/image4.gif"/><Relationship Id="rId7" Type="http://schemas.openxmlformats.org/officeDocument/2006/relationships/image" Target="../media/image9.gif"/><Relationship Id="rId12" Type="http://schemas.openxmlformats.org/officeDocument/2006/relationships/image" Target="../media/image14.gif"/><Relationship Id="rId2" Type="http://schemas.openxmlformats.org/officeDocument/2006/relationships/image" Target="../media/image3.gif"/><Relationship Id="rId16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11" Type="http://schemas.openxmlformats.org/officeDocument/2006/relationships/image" Target="../media/image13.gif"/><Relationship Id="rId5" Type="http://schemas.openxmlformats.org/officeDocument/2006/relationships/image" Target="../media/image6.gif"/><Relationship Id="rId15" Type="http://schemas.openxmlformats.org/officeDocument/2006/relationships/image" Target="../media/image17.gif"/><Relationship Id="rId10" Type="http://schemas.openxmlformats.org/officeDocument/2006/relationships/image" Target="../media/image12.gif"/><Relationship Id="rId4" Type="http://schemas.openxmlformats.org/officeDocument/2006/relationships/image" Target="../media/image5.gif"/><Relationship Id="rId9" Type="http://schemas.openxmlformats.org/officeDocument/2006/relationships/image" Target="../media/image11.gif"/><Relationship Id="rId14" Type="http://schemas.openxmlformats.org/officeDocument/2006/relationships/image" Target="../media/image16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13" Type="http://schemas.openxmlformats.org/officeDocument/2006/relationships/image" Target="../media/image15.gif"/><Relationship Id="rId3" Type="http://schemas.openxmlformats.org/officeDocument/2006/relationships/image" Target="../media/image4.gif"/><Relationship Id="rId7" Type="http://schemas.openxmlformats.org/officeDocument/2006/relationships/image" Target="../media/image9.gif"/><Relationship Id="rId12" Type="http://schemas.openxmlformats.org/officeDocument/2006/relationships/image" Target="../media/image14.gif"/><Relationship Id="rId17" Type="http://schemas.openxmlformats.org/officeDocument/2006/relationships/image" Target="../media/image19.gif"/><Relationship Id="rId2" Type="http://schemas.openxmlformats.org/officeDocument/2006/relationships/image" Target="../media/image3.gif"/><Relationship Id="rId16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11" Type="http://schemas.openxmlformats.org/officeDocument/2006/relationships/image" Target="../media/image13.gif"/><Relationship Id="rId5" Type="http://schemas.openxmlformats.org/officeDocument/2006/relationships/image" Target="../media/image6.gif"/><Relationship Id="rId15" Type="http://schemas.openxmlformats.org/officeDocument/2006/relationships/image" Target="../media/image17.gif"/><Relationship Id="rId10" Type="http://schemas.openxmlformats.org/officeDocument/2006/relationships/image" Target="../media/image12.gif"/><Relationship Id="rId4" Type="http://schemas.openxmlformats.org/officeDocument/2006/relationships/image" Target="../media/image5.gif"/><Relationship Id="rId9" Type="http://schemas.openxmlformats.org/officeDocument/2006/relationships/image" Target="../media/image11.gif"/><Relationship Id="rId14" Type="http://schemas.openxmlformats.org/officeDocument/2006/relationships/image" Target="../media/image16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13" Type="http://schemas.openxmlformats.org/officeDocument/2006/relationships/image" Target="../media/image15.gif"/><Relationship Id="rId18" Type="http://schemas.openxmlformats.org/officeDocument/2006/relationships/image" Target="../media/image20.gif"/><Relationship Id="rId3" Type="http://schemas.openxmlformats.org/officeDocument/2006/relationships/image" Target="../media/image4.gif"/><Relationship Id="rId7" Type="http://schemas.openxmlformats.org/officeDocument/2006/relationships/image" Target="../media/image9.gif"/><Relationship Id="rId12" Type="http://schemas.openxmlformats.org/officeDocument/2006/relationships/image" Target="../media/image14.gif"/><Relationship Id="rId17" Type="http://schemas.openxmlformats.org/officeDocument/2006/relationships/image" Target="../media/image19.gif"/><Relationship Id="rId2" Type="http://schemas.openxmlformats.org/officeDocument/2006/relationships/image" Target="../media/image3.gif"/><Relationship Id="rId16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11" Type="http://schemas.openxmlformats.org/officeDocument/2006/relationships/image" Target="../media/image13.gif"/><Relationship Id="rId5" Type="http://schemas.openxmlformats.org/officeDocument/2006/relationships/image" Target="../media/image6.gif"/><Relationship Id="rId15" Type="http://schemas.openxmlformats.org/officeDocument/2006/relationships/image" Target="../media/image17.gif"/><Relationship Id="rId10" Type="http://schemas.openxmlformats.org/officeDocument/2006/relationships/image" Target="../media/image12.gif"/><Relationship Id="rId4" Type="http://schemas.openxmlformats.org/officeDocument/2006/relationships/image" Target="../media/image5.gif"/><Relationship Id="rId9" Type="http://schemas.openxmlformats.org/officeDocument/2006/relationships/image" Target="../media/image11.gif"/><Relationship Id="rId14" Type="http://schemas.openxmlformats.org/officeDocument/2006/relationships/image" Target="../media/image16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13" Type="http://schemas.openxmlformats.org/officeDocument/2006/relationships/image" Target="../media/image15.gif"/><Relationship Id="rId18" Type="http://schemas.openxmlformats.org/officeDocument/2006/relationships/image" Target="../media/image20.gif"/><Relationship Id="rId3" Type="http://schemas.openxmlformats.org/officeDocument/2006/relationships/image" Target="../media/image4.gif"/><Relationship Id="rId7" Type="http://schemas.openxmlformats.org/officeDocument/2006/relationships/image" Target="../media/image9.gif"/><Relationship Id="rId12" Type="http://schemas.openxmlformats.org/officeDocument/2006/relationships/image" Target="../media/image14.gif"/><Relationship Id="rId17" Type="http://schemas.openxmlformats.org/officeDocument/2006/relationships/image" Target="../media/image19.gif"/><Relationship Id="rId2" Type="http://schemas.openxmlformats.org/officeDocument/2006/relationships/image" Target="../media/image3.gif"/><Relationship Id="rId16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11" Type="http://schemas.openxmlformats.org/officeDocument/2006/relationships/image" Target="../media/image13.gif"/><Relationship Id="rId5" Type="http://schemas.openxmlformats.org/officeDocument/2006/relationships/image" Target="../media/image6.gif"/><Relationship Id="rId15" Type="http://schemas.openxmlformats.org/officeDocument/2006/relationships/image" Target="../media/image17.gif"/><Relationship Id="rId10" Type="http://schemas.openxmlformats.org/officeDocument/2006/relationships/image" Target="../media/image12.gif"/><Relationship Id="rId19" Type="http://schemas.openxmlformats.org/officeDocument/2006/relationships/image" Target="../media/image21.gif"/><Relationship Id="rId4" Type="http://schemas.openxmlformats.org/officeDocument/2006/relationships/image" Target="../media/image5.gif"/><Relationship Id="rId9" Type="http://schemas.openxmlformats.org/officeDocument/2006/relationships/image" Target="../media/image11.gif"/><Relationship Id="rId14" Type="http://schemas.openxmlformats.org/officeDocument/2006/relationships/image" Target="../media/image16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13" Type="http://schemas.openxmlformats.org/officeDocument/2006/relationships/image" Target="../media/image15.gif"/><Relationship Id="rId18" Type="http://schemas.openxmlformats.org/officeDocument/2006/relationships/image" Target="../media/image20.gif"/><Relationship Id="rId3" Type="http://schemas.openxmlformats.org/officeDocument/2006/relationships/image" Target="../media/image4.gif"/><Relationship Id="rId7" Type="http://schemas.openxmlformats.org/officeDocument/2006/relationships/image" Target="../media/image9.gif"/><Relationship Id="rId12" Type="http://schemas.openxmlformats.org/officeDocument/2006/relationships/image" Target="../media/image14.gif"/><Relationship Id="rId17" Type="http://schemas.openxmlformats.org/officeDocument/2006/relationships/image" Target="../media/image19.gif"/><Relationship Id="rId2" Type="http://schemas.openxmlformats.org/officeDocument/2006/relationships/image" Target="../media/image3.gif"/><Relationship Id="rId16" Type="http://schemas.openxmlformats.org/officeDocument/2006/relationships/image" Target="../media/image18.gif"/><Relationship Id="rId20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11" Type="http://schemas.openxmlformats.org/officeDocument/2006/relationships/image" Target="../media/image13.gif"/><Relationship Id="rId5" Type="http://schemas.openxmlformats.org/officeDocument/2006/relationships/image" Target="../media/image6.gif"/><Relationship Id="rId15" Type="http://schemas.openxmlformats.org/officeDocument/2006/relationships/image" Target="../media/image17.gif"/><Relationship Id="rId10" Type="http://schemas.openxmlformats.org/officeDocument/2006/relationships/image" Target="../media/image12.gif"/><Relationship Id="rId19" Type="http://schemas.openxmlformats.org/officeDocument/2006/relationships/image" Target="../media/image21.gif"/><Relationship Id="rId4" Type="http://schemas.openxmlformats.org/officeDocument/2006/relationships/image" Target="../media/image5.gif"/><Relationship Id="rId9" Type="http://schemas.openxmlformats.org/officeDocument/2006/relationships/image" Target="../media/image11.gif"/><Relationship Id="rId14" Type="http://schemas.openxmlformats.org/officeDocument/2006/relationships/image" Target="../media/image16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13" Type="http://schemas.openxmlformats.org/officeDocument/2006/relationships/image" Target="../media/image15.gif"/><Relationship Id="rId18" Type="http://schemas.openxmlformats.org/officeDocument/2006/relationships/image" Target="../media/image20.gif"/><Relationship Id="rId3" Type="http://schemas.openxmlformats.org/officeDocument/2006/relationships/image" Target="../media/image4.gif"/><Relationship Id="rId21" Type="http://schemas.openxmlformats.org/officeDocument/2006/relationships/image" Target="../media/image23.gif"/><Relationship Id="rId7" Type="http://schemas.openxmlformats.org/officeDocument/2006/relationships/image" Target="../media/image9.gif"/><Relationship Id="rId12" Type="http://schemas.openxmlformats.org/officeDocument/2006/relationships/image" Target="../media/image14.gif"/><Relationship Id="rId17" Type="http://schemas.openxmlformats.org/officeDocument/2006/relationships/image" Target="../media/image19.gif"/><Relationship Id="rId2" Type="http://schemas.openxmlformats.org/officeDocument/2006/relationships/image" Target="../media/image3.gif"/><Relationship Id="rId16" Type="http://schemas.openxmlformats.org/officeDocument/2006/relationships/image" Target="../media/image18.gif"/><Relationship Id="rId20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11" Type="http://schemas.openxmlformats.org/officeDocument/2006/relationships/image" Target="../media/image13.gif"/><Relationship Id="rId5" Type="http://schemas.openxmlformats.org/officeDocument/2006/relationships/image" Target="../media/image6.gif"/><Relationship Id="rId15" Type="http://schemas.openxmlformats.org/officeDocument/2006/relationships/image" Target="../media/image17.gif"/><Relationship Id="rId10" Type="http://schemas.openxmlformats.org/officeDocument/2006/relationships/image" Target="../media/image12.gif"/><Relationship Id="rId19" Type="http://schemas.openxmlformats.org/officeDocument/2006/relationships/image" Target="../media/image21.gif"/><Relationship Id="rId4" Type="http://schemas.openxmlformats.org/officeDocument/2006/relationships/image" Target="../media/image5.gif"/><Relationship Id="rId9" Type="http://schemas.openxmlformats.org/officeDocument/2006/relationships/image" Target="../media/image11.gif"/><Relationship Id="rId14" Type="http://schemas.openxmlformats.org/officeDocument/2006/relationships/image" Target="../media/image16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13" Type="http://schemas.openxmlformats.org/officeDocument/2006/relationships/image" Target="../media/image15.gif"/><Relationship Id="rId18" Type="http://schemas.openxmlformats.org/officeDocument/2006/relationships/image" Target="../media/image20.gif"/><Relationship Id="rId3" Type="http://schemas.openxmlformats.org/officeDocument/2006/relationships/image" Target="../media/image4.gif"/><Relationship Id="rId21" Type="http://schemas.openxmlformats.org/officeDocument/2006/relationships/image" Target="../media/image23.gif"/><Relationship Id="rId7" Type="http://schemas.openxmlformats.org/officeDocument/2006/relationships/image" Target="../media/image9.gif"/><Relationship Id="rId12" Type="http://schemas.openxmlformats.org/officeDocument/2006/relationships/image" Target="../media/image14.gif"/><Relationship Id="rId17" Type="http://schemas.openxmlformats.org/officeDocument/2006/relationships/image" Target="../media/image19.gif"/><Relationship Id="rId2" Type="http://schemas.openxmlformats.org/officeDocument/2006/relationships/image" Target="../media/image3.gif"/><Relationship Id="rId16" Type="http://schemas.openxmlformats.org/officeDocument/2006/relationships/image" Target="../media/image18.gif"/><Relationship Id="rId20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11" Type="http://schemas.openxmlformats.org/officeDocument/2006/relationships/image" Target="../media/image13.gif"/><Relationship Id="rId5" Type="http://schemas.openxmlformats.org/officeDocument/2006/relationships/image" Target="../media/image6.gif"/><Relationship Id="rId15" Type="http://schemas.openxmlformats.org/officeDocument/2006/relationships/image" Target="../media/image17.gif"/><Relationship Id="rId10" Type="http://schemas.openxmlformats.org/officeDocument/2006/relationships/image" Target="../media/image12.gif"/><Relationship Id="rId19" Type="http://schemas.openxmlformats.org/officeDocument/2006/relationships/image" Target="../media/image21.gif"/><Relationship Id="rId4" Type="http://schemas.openxmlformats.org/officeDocument/2006/relationships/image" Target="../media/image5.gif"/><Relationship Id="rId9" Type="http://schemas.openxmlformats.org/officeDocument/2006/relationships/image" Target="../media/image11.gif"/><Relationship Id="rId14" Type="http://schemas.openxmlformats.org/officeDocument/2006/relationships/image" Target="../media/image16.gif"/><Relationship Id="rId22" Type="http://schemas.openxmlformats.org/officeDocument/2006/relationships/image" Target="../media/image24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13" Type="http://schemas.openxmlformats.org/officeDocument/2006/relationships/image" Target="../media/image15.gif"/><Relationship Id="rId18" Type="http://schemas.openxmlformats.org/officeDocument/2006/relationships/image" Target="../media/image20.gif"/><Relationship Id="rId3" Type="http://schemas.openxmlformats.org/officeDocument/2006/relationships/image" Target="../media/image4.gif"/><Relationship Id="rId21" Type="http://schemas.openxmlformats.org/officeDocument/2006/relationships/image" Target="../media/image23.gif"/><Relationship Id="rId7" Type="http://schemas.openxmlformats.org/officeDocument/2006/relationships/image" Target="../media/image9.gif"/><Relationship Id="rId12" Type="http://schemas.openxmlformats.org/officeDocument/2006/relationships/image" Target="../media/image14.gif"/><Relationship Id="rId17" Type="http://schemas.openxmlformats.org/officeDocument/2006/relationships/image" Target="../media/image19.gif"/><Relationship Id="rId2" Type="http://schemas.openxmlformats.org/officeDocument/2006/relationships/image" Target="../media/image3.gif"/><Relationship Id="rId16" Type="http://schemas.openxmlformats.org/officeDocument/2006/relationships/image" Target="../media/image18.gif"/><Relationship Id="rId20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11" Type="http://schemas.openxmlformats.org/officeDocument/2006/relationships/image" Target="../media/image13.gif"/><Relationship Id="rId5" Type="http://schemas.openxmlformats.org/officeDocument/2006/relationships/image" Target="../media/image6.gif"/><Relationship Id="rId15" Type="http://schemas.openxmlformats.org/officeDocument/2006/relationships/image" Target="../media/image17.gif"/><Relationship Id="rId23" Type="http://schemas.openxmlformats.org/officeDocument/2006/relationships/image" Target="../media/image25.gif"/><Relationship Id="rId10" Type="http://schemas.openxmlformats.org/officeDocument/2006/relationships/image" Target="../media/image12.gif"/><Relationship Id="rId19" Type="http://schemas.openxmlformats.org/officeDocument/2006/relationships/image" Target="../media/image21.gif"/><Relationship Id="rId4" Type="http://schemas.openxmlformats.org/officeDocument/2006/relationships/image" Target="../media/image5.gif"/><Relationship Id="rId9" Type="http://schemas.openxmlformats.org/officeDocument/2006/relationships/image" Target="../media/image11.gif"/><Relationship Id="rId14" Type="http://schemas.openxmlformats.org/officeDocument/2006/relationships/image" Target="../media/image16.gif"/><Relationship Id="rId22" Type="http://schemas.openxmlformats.org/officeDocument/2006/relationships/image" Target="../media/image24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13" Type="http://schemas.openxmlformats.org/officeDocument/2006/relationships/image" Target="../media/image15.gif"/><Relationship Id="rId18" Type="http://schemas.openxmlformats.org/officeDocument/2006/relationships/image" Target="../media/image20.gif"/><Relationship Id="rId3" Type="http://schemas.openxmlformats.org/officeDocument/2006/relationships/image" Target="../media/image4.gif"/><Relationship Id="rId21" Type="http://schemas.openxmlformats.org/officeDocument/2006/relationships/image" Target="../media/image23.gif"/><Relationship Id="rId7" Type="http://schemas.openxmlformats.org/officeDocument/2006/relationships/image" Target="../media/image9.gif"/><Relationship Id="rId12" Type="http://schemas.openxmlformats.org/officeDocument/2006/relationships/image" Target="../media/image14.gif"/><Relationship Id="rId17" Type="http://schemas.openxmlformats.org/officeDocument/2006/relationships/image" Target="../media/image19.gif"/><Relationship Id="rId2" Type="http://schemas.openxmlformats.org/officeDocument/2006/relationships/image" Target="../media/image3.gif"/><Relationship Id="rId16" Type="http://schemas.openxmlformats.org/officeDocument/2006/relationships/image" Target="../media/image18.gif"/><Relationship Id="rId20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11" Type="http://schemas.openxmlformats.org/officeDocument/2006/relationships/image" Target="../media/image13.gif"/><Relationship Id="rId24" Type="http://schemas.openxmlformats.org/officeDocument/2006/relationships/image" Target="../media/image26.gif"/><Relationship Id="rId5" Type="http://schemas.openxmlformats.org/officeDocument/2006/relationships/image" Target="../media/image6.gif"/><Relationship Id="rId15" Type="http://schemas.openxmlformats.org/officeDocument/2006/relationships/image" Target="../media/image17.gif"/><Relationship Id="rId23" Type="http://schemas.openxmlformats.org/officeDocument/2006/relationships/image" Target="../media/image25.gif"/><Relationship Id="rId10" Type="http://schemas.openxmlformats.org/officeDocument/2006/relationships/image" Target="../media/image12.gif"/><Relationship Id="rId19" Type="http://schemas.openxmlformats.org/officeDocument/2006/relationships/image" Target="../media/image21.gif"/><Relationship Id="rId4" Type="http://schemas.openxmlformats.org/officeDocument/2006/relationships/image" Target="../media/image5.gif"/><Relationship Id="rId9" Type="http://schemas.openxmlformats.org/officeDocument/2006/relationships/image" Target="../media/image11.gif"/><Relationship Id="rId14" Type="http://schemas.openxmlformats.org/officeDocument/2006/relationships/image" Target="../media/image16.gif"/><Relationship Id="rId22" Type="http://schemas.openxmlformats.org/officeDocument/2006/relationships/image" Target="../media/image24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13" Type="http://schemas.openxmlformats.org/officeDocument/2006/relationships/image" Target="../media/image15.gif"/><Relationship Id="rId18" Type="http://schemas.openxmlformats.org/officeDocument/2006/relationships/image" Target="../media/image20.gif"/><Relationship Id="rId3" Type="http://schemas.openxmlformats.org/officeDocument/2006/relationships/image" Target="../media/image4.gif"/><Relationship Id="rId21" Type="http://schemas.openxmlformats.org/officeDocument/2006/relationships/image" Target="../media/image23.gif"/><Relationship Id="rId7" Type="http://schemas.openxmlformats.org/officeDocument/2006/relationships/image" Target="../media/image9.gif"/><Relationship Id="rId12" Type="http://schemas.openxmlformats.org/officeDocument/2006/relationships/image" Target="../media/image14.gif"/><Relationship Id="rId17" Type="http://schemas.openxmlformats.org/officeDocument/2006/relationships/image" Target="../media/image19.gif"/><Relationship Id="rId25" Type="http://schemas.openxmlformats.org/officeDocument/2006/relationships/image" Target="../media/image27.gif"/><Relationship Id="rId2" Type="http://schemas.openxmlformats.org/officeDocument/2006/relationships/image" Target="../media/image3.gif"/><Relationship Id="rId16" Type="http://schemas.openxmlformats.org/officeDocument/2006/relationships/image" Target="../media/image18.gif"/><Relationship Id="rId20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11" Type="http://schemas.openxmlformats.org/officeDocument/2006/relationships/image" Target="../media/image13.gif"/><Relationship Id="rId24" Type="http://schemas.openxmlformats.org/officeDocument/2006/relationships/image" Target="../media/image26.gif"/><Relationship Id="rId5" Type="http://schemas.openxmlformats.org/officeDocument/2006/relationships/image" Target="../media/image6.gif"/><Relationship Id="rId15" Type="http://schemas.openxmlformats.org/officeDocument/2006/relationships/image" Target="../media/image17.gif"/><Relationship Id="rId23" Type="http://schemas.openxmlformats.org/officeDocument/2006/relationships/image" Target="../media/image25.gif"/><Relationship Id="rId10" Type="http://schemas.openxmlformats.org/officeDocument/2006/relationships/image" Target="../media/image12.gif"/><Relationship Id="rId19" Type="http://schemas.openxmlformats.org/officeDocument/2006/relationships/image" Target="../media/image21.gif"/><Relationship Id="rId4" Type="http://schemas.openxmlformats.org/officeDocument/2006/relationships/image" Target="../media/image5.gif"/><Relationship Id="rId9" Type="http://schemas.openxmlformats.org/officeDocument/2006/relationships/image" Target="../media/image11.gif"/><Relationship Id="rId14" Type="http://schemas.openxmlformats.org/officeDocument/2006/relationships/image" Target="../media/image16.gif"/><Relationship Id="rId22" Type="http://schemas.openxmlformats.org/officeDocument/2006/relationships/image" Target="../media/image24.gi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13" Type="http://schemas.openxmlformats.org/officeDocument/2006/relationships/image" Target="../media/image15.gif"/><Relationship Id="rId18" Type="http://schemas.openxmlformats.org/officeDocument/2006/relationships/image" Target="../media/image20.gif"/><Relationship Id="rId26" Type="http://schemas.openxmlformats.org/officeDocument/2006/relationships/image" Target="../media/image28.gif"/><Relationship Id="rId3" Type="http://schemas.openxmlformats.org/officeDocument/2006/relationships/image" Target="../media/image4.gif"/><Relationship Id="rId21" Type="http://schemas.openxmlformats.org/officeDocument/2006/relationships/image" Target="../media/image23.gif"/><Relationship Id="rId7" Type="http://schemas.openxmlformats.org/officeDocument/2006/relationships/image" Target="../media/image9.gif"/><Relationship Id="rId12" Type="http://schemas.openxmlformats.org/officeDocument/2006/relationships/image" Target="../media/image14.gif"/><Relationship Id="rId17" Type="http://schemas.openxmlformats.org/officeDocument/2006/relationships/image" Target="../media/image19.gif"/><Relationship Id="rId25" Type="http://schemas.openxmlformats.org/officeDocument/2006/relationships/image" Target="../media/image27.gif"/><Relationship Id="rId2" Type="http://schemas.openxmlformats.org/officeDocument/2006/relationships/image" Target="../media/image3.gif"/><Relationship Id="rId16" Type="http://schemas.openxmlformats.org/officeDocument/2006/relationships/image" Target="../media/image18.gif"/><Relationship Id="rId20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11" Type="http://schemas.openxmlformats.org/officeDocument/2006/relationships/image" Target="../media/image13.gif"/><Relationship Id="rId24" Type="http://schemas.openxmlformats.org/officeDocument/2006/relationships/image" Target="../media/image26.gif"/><Relationship Id="rId5" Type="http://schemas.openxmlformats.org/officeDocument/2006/relationships/image" Target="../media/image6.gif"/><Relationship Id="rId15" Type="http://schemas.openxmlformats.org/officeDocument/2006/relationships/image" Target="../media/image17.gif"/><Relationship Id="rId23" Type="http://schemas.openxmlformats.org/officeDocument/2006/relationships/image" Target="../media/image25.gif"/><Relationship Id="rId10" Type="http://schemas.openxmlformats.org/officeDocument/2006/relationships/image" Target="../media/image12.gif"/><Relationship Id="rId19" Type="http://schemas.openxmlformats.org/officeDocument/2006/relationships/image" Target="../media/image21.gif"/><Relationship Id="rId4" Type="http://schemas.openxmlformats.org/officeDocument/2006/relationships/image" Target="../media/image5.gif"/><Relationship Id="rId9" Type="http://schemas.openxmlformats.org/officeDocument/2006/relationships/image" Target="../media/image11.gif"/><Relationship Id="rId14" Type="http://schemas.openxmlformats.org/officeDocument/2006/relationships/image" Target="../media/image16.gif"/><Relationship Id="rId22" Type="http://schemas.openxmlformats.org/officeDocument/2006/relationships/image" Target="../media/image24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13" Type="http://schemas.openxmlformats.org/officeDocument/2006/relationships/image" Target="../media/image15.gif"/><Relationship Id="rId18" Type="http://schemas.openxmlformats.org/officeDocument/2006/relationships/image" Target="../media/image20.gif"/><Relationship Id="rId26" Type="http://schemas.openxmlformats.org/officeDocument/2006/relationships/image" Target="../media/image28.gif"/><Relationship Id="rId3" Type="http://schemas.openxmlformats.org/officeDocument/2006/relationships/image" Target="../media/image4.gif"/><Relationship Id="rId21" Type="http://schemas.openxmlformats.org/officeDocument/2006/relationships/image" Target="../media/image23.gif"/><Relationship Id="rId7" Type="http://schemas.openxmlformats.org/officeDocument/2006/relationships/image" Target="../media/image9.gif"/><Relationship Id="rId12" Type="http://schemas.openxmlformats.org/officeDocument/2006/relationships/image" Target="../media/image14.gif"/><Relationship Id="rId17" Type="http://schemas.openxmlformats.org/officeDocument/2006/relationships/image" Target="../media/image19.gif"/><Relationship Id="rId25" Type="http://schemas.openxmlformats.org/officeDocument/2006/relationships/image" Target="../media/image27.gif"/><Relationship Id="rId2" Type="http://schemas.openxmlformats.org/officeDocument/2006/relationships/image" Target="../media/image3.gif"/><Relationship Id="rId16" Type="http://schemas.openxmlformats.org/officeDocument/2006/relationships/image" Target="../media/image18.gif"/><Relationship Id="rId20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11" Type="http://schemas.openxmlformats.org/officeDocument/2006/relationships/image" Target="../media/image13.gif"/><Relationship Id="rId24" Type="http://schemas.openxmlformats.org/officeDocument/2006/relationships/image" Target="../media/image26.gif"/><Relationship Id="rId5" Type="http://schemas.openxmlformats.org/officeDocument/2006/relationships/image" Target="../media/image6.gif"/><Relationship Id="rId15" Type="http://schemas.openxmlformats.org/officeDocument/2006/relationships/image" Target="../media/image17.gif"/><Relationship Id="rId23" Type="http://schemas.openxmlformats.org/officeDocument/2006/relationships/image" Target="../media/image25.gif"/><Relationship Id="rId10" Type="http://schemas.openxmlformats.org/officeDocument/2006/relationships/image" Target="../media/image12.gif"/><Relationship Id="rId19" Type="http://schemas.openxmlformats.org/officeDocument/2006/relationships/image" Target="../media/image21.gif"/><Relationship Id="rId4" Type="http://schemas.openxmlformats.org/officeDocument/2006/relationships/image" Target="../media/image5.gif"/><Relationship Id="rId9" Type="http://schemas.openxmlformats.org/officeDocument/2006/relationships/image" Target="../media/image11.gif"/><Relationship Id="rId14" Type="http://schemas.openxmlformats.org/officeDocument/2006/relationships/image" Target="../media/image16.gif"/><Relationship Id="rId22" Type="http://schemas.openxmlformats.org/officeDocument/2006/relationships/image" Target="../media/image24.gif"/><Relationship Id="rId27" Type="http://schemas.openxmlformats.org/officeDocument/2006/relationships/image" Target="../media/image29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13" Type="http://schemas.openxmlformats.org/officeDocument/2006/relationships/image" Target="../media/image15.gif"/><Relationship Id="rId18" Type="http://schemas.openxmlformats.org/officeDocument/2006/relationships/image" Target="../media/image20.gif"/><Relationship Id="rId26" Type="http://schemas.openxmlformats.org/officeDocument/2006/relationships/image" Target="../media/image28.gif"/><Relationship Id="rId3" Type="http://schemas.openxmlformats.org/officeDocument/2006/relationships/image" Target="../media/image4.gif"/><Relationship Id="rId21" Type="http://schemas.openxmlformats.org/officeDocument/2006/relationships/image" Target="../media/image23.gif"/><Relationship Id="rId7" Type="http://schemas.openxmlformats.org/officeDocument/2006/relationships/image" Target="../media/image9.gif"/><Relationship Id="rId12" Type="http://schemas.openxmlformats.org/officeDocument/2006/relationships/image" Target="../media/image14.gif"/><Relationship Id="rId17" Type="http://schemas.openxmlformats.org/officeDocument/2006/relationships/image" Target="../media/image19.gif"/><Relationship Id="rId25" Type="http://schemas.openxmlformats.org/officeDocument/2006/relationships/image" Target="../media/image27.gif"/><Relationship Id="rId2" Type="http://schemas.openxmlformats.org/officeDocument/2006/relationships/image" Target="../media/image3.gif"/><Relationship Id="rId16" Type="http://schemas.openxmlformats.org/officeDocument/2006/relationships/image" Target="../media/image18.gif"/><Relationship Id="rId20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11" Type="http://schemas.openxmlformats.org/officeDocument/2006/relationships/image" Target="../media/image13.gif"/><Relationship Id="rId24" Type="http://schemas.openxmlformats.org/officeDocument/2006/relationships/image" Target="../media/image26.gif"/><Relationship Id="rId5" Type="http://schemas.openxmlformats.org/officeDocument/2006/relationships/image" Target="../media/image6.gif"/><Relationship Id="rId15" Type="http://schemas.openxmlformats.org/officeDocument/2006/relationships/image" Target="../media/image17.gif"/><Relationship Id="rId23" Type="http://schemas.openxmlformats.org/officeDocument/2006/relationships/image" Target="../media/image25.gif"/><Relationship Id="rId28" Type="http://schemas.openxmlformats.org/officeDocument/2006/relationships/image" Target="../media/image30.gif"/><Relationship Id="rId10" Type="http://schemas.openxmlformats.org/officeDocument/2006/relationships/image" Target="../media/image12.gif"/><Relationship Id="rId19" Type="http://schemas.openxmlformats.org/officeDocument/2006/relationships/image" Target="../media/image21.gif"/><Relationship Id="rId4" Type="http://schemas.openxmlformats.org/officeDocument/2006/relationships/image" Target="../media/image5.gif"/><Relationship Id="rId9" Type="http://schemas.openxmlformats.org/officeDocument/2006/relationships/image" Target="../media/image11.gif"/><Relationship Id="rId14" Type="http://schemas.openxmlformats.org/officeDocument/2006/relationships/image" Target="../media/image16.gif"/><Relationship Id="rId22" Type="http://schemas.openxmlformats.org/officeDocument/2006/relationships/image" Target="../media/image24.gif"/><Relationship Id="rId27" Type="http://schemas.openxmlformats.org/officeDocument/2006/relationships/image" Target="../media/image29.gi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13" Type="http://schemas.openxmlformats.org/officeDocument/2006/relationships/image" Target="../media/image15.gif"/><Relationship Id="rId18" Type="http://schemas.openxmlformats.org/officeDocument/2006/relationships/image" Target="../media/image20.gif"/><Relationship Id="rId26" Type="http://schemas.openxmlformats.org/officeDocument/2006/relationships/image" Target="../media/image28.gif"/><Relationship Id="rId3" Type="http://schemas.openxmlformats.org/officeDocument/2006/relationships/image" Target="../media/image4.gif"/><Relationship Id="rId21" Type="http://schemas.openxmlformats.org/officeDocument/2006/relationships/image" Target="../media/image23.gif"/><Relationship Id="rId7" Type="http://schemas.openxmlformats.org/officeDocument/2006/relationships/image" Target="../media/image9.gif"/><Relationship Id="rId12" Type="http://schemas.openxmlformats.org/officeDocument/2006/relationships/image" Target="../media/image14.gif"/><Relationship Id="rId17" Type="http://schemas.openxmlformats.org/officeDocument/2006/relationships/image" Target="../media/image19.gif"/><Relationship Id="rId25" Type="http://schemas.openxmlformats.org/officeDocument/2006/relationships/image" Target="../media/image27.gif"/><Relationship Id="rId2" Type="http://schemas.openxmlformats.org/officeDocument/2006/relationships/image" Target="../media/image3.gif"/><Relationship Id="rId16" Type="http://schemas.openxmlformats.org/officeDocument/2006/relationships/image" Target="../media/image18.gif"/><Relationship Id="rId20" Type="http://schemas.openxmlformats.org/officeDocument/2006/relationships/image" Target="../media/image22.gif"/><Relationship Id="rId29" Type="http://schemas.openxmlformats.org/officeDocument/2006/relationships/image" Target="../media/image3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11" Type="http://schemas.openxmlformats.org/officeDocument/2006/relationships/image" Target="../media/image13.gif"/><Relationship Id="rId24" Type="http://schemas.openxmlformats.org/officeDocument/2006/relationships/image" Target="../media/image26.gif"/><Relationship Id="rId5" Type="http://schemas.openxmlformats.org/officeDocument/2006/relationships/image" Target="../media/image6.gif"/><Relationship Id="rId15" Type="http://schemas.openxmlformats.org/officeDocument/2006/relationships/image" Target="../media/image17.gif"/><Relationship Id="rId23" Type="http://schemas.openxmlformats.org/officeDocument/2006/relationships/image" Target="../media/image25.gif"/><Relationship Id="rId28" Type="http://schemas.openxmlformats.org/officeDocument/2006/relationships/image" Target="../media/image30.gif"/><Relationship Id="rId10" Type="http://schemas.openxmlformats.org/officeDocument/2006/relationships/image" Target="../media/image12.gif"/><Relationship Id="rId19" Type="http://schemas.openxmlformats.org/officeDocument/2006/relationships/image" Target="../media/image21.gif"/><Relationship Id="rId4" Type="http://schemas.openxmlformats.org/officeDocument/2006/relationships/image" Target="../media/image5.gif"/><Relationship Id="rId9" Type="http://schemas.openxmlformats.org/officeDocument/2006/relationships/image" Target="../media/image11.gif"/><Relationship Id="rId14" Type="http://schemas.openxmlformats.org/officeDocument/2006/relationships/image" Target="../media/image16.gif"/><Relationship Id="rId22" Type="http://schemas.openxmlformats.org/officeDocument/2006/relationships/image" Target="../media/image24.gif"/><Relationship Id="rId27" Type="http://schemas.openxmlformats.org/officeDocument/2006/relationships/image" Target="../media/image29.gi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13" Type="http://schemas.openxmlformats.org/officeDocument/2006/relationships/image" Target="../media/image15.gif"/><Relationship Id="rId18" Type="http://schemas.openxmlformats.org/officeDocument/2006/relationships/image" Target="../media/image20.gif"/><Relationship Id="rId26" Type="http://schemas.openxmlformats.org/officeDocument/2006/relationships/image" Target="../media/image28.gif"/><Relationship Id="rId3" Type="http://schemas.openxmlformats.org/officeDocument/2006/relationships/image" Target="../media/image4.gif"/><Relationship Id="rId21" Type="http://schemas.openxmlformats.org/officeDocument/2006/relationships/image" Target="../media/image23.gif"/><Relationship Id="rId7" Type="http://schemas.openxmlformats.org/officeDocument/2006/relationships/image" Target="../media/image9.gif"/><Relationship Id="rId12" Type="http://schemas.openxmlformats.org/officeDocument/2006/relationships/image" Target="../media/image14.gif"/><Relationship Id="rId17" Type="http://schemas.openxmlformats.org/officeDocument/2006/relationships/image" Target="../media/image19.gif"/><Relationship Id="rId25" Type="http://schemas.openxmlformats.org/officeDocument/2006/relationships/image" Target="../media/image27.gif"/><Relationship Id="rId2" Type="http://schemas.openxmlformats.org/officeDocument/2006/relationships/image" Target="../media/image3.gif"/><Relationship Id="rId16" Type="http://schemas.openxmlformats.org/officeDocument/2006/relationships/image" Target="../media/image18.gif"/><Relationship Id="rId20" Type="http://schemas.openxmlformats.org/officeDocument/2006/relationships/image" Target="../media/image22.gif"/><Relationship Id="rId29" Type="http://schemas.openxmlformats.org/officeDocument/2006/relationships/image" Target="../media/image3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11" Type="http://schemas.openxmlformats.org/officeDocument/2006/relationships/image" Target="../media/image13.gif"/><Relationship Id="rId24" Type="http://schemas.openxmlformats.org/officeDocument/2006/relationships/image" Target="../media/image26.gif"/><Relationship Id="rId5" Type="http://schemas.openxmlformats.org/officeDocument/2006/relationships/image" Target="../media/image6.gif"/><Relationship Id="rId15" Type="http://schemas.openxmlformats.org/officeDocument/2006/relationships/image" Target="../media/image17.gif"/><Relationship Id="rId23" Type="http://schemas.openxmlformats.org/officeDocument/2006/relationships/image" Target="../media/image25.gif"/><Relationship Id="rId28" Type="http://schemas.openxmlformats.org/officeDocument/2006/relationships/image" Target="../media/image30.gif"/><Relationship Id="rId10" Type="http://schemas.openxmlformats.org/officeDocument/2006/relationships/image" Target="../media/image12.gif"/><Relationship Id="rId19" Type="http://schemas.openxmlformats.org/officeDocument/2006/relationships/image" Target="../media/image21.gif"/><Relationship Id="rId4" Type="http://schemas.openxmlformats.org/officeDocument/2006/relationships/image" Target="../media/image5.gif"/><Relationship Id="rId9" Type="http://schemas.openxmlformats.org/officeDocument/2006/relationships/image" Target="../media/image11.gif"/><Relationship Id="rId14" Type="http://schemas.openxmlformats.org/officeDocument/2006/relationships/image" Target="../media/image16.gif"/><Relationship Id="rId22" Type="http://schemas.openxmlformats.org/officeDocument/2006/relationships/image" Target="../media/image24.gif"/><Relationship Id="rId27" Type="http://schemas.openxmlformats.org/officeDocument/2006/relationships/image" Target="../media/image29.gif"/><Relationship Id="rId30" Type="http://schemas.openxmlformats.org/officeDocument/2006/relationships/image" Target="../media/image32.gi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13" Type="http://schemas.openxmlformats.org/officeDocument/2006/relationships/image" Target="../media/image15.gif"/><Relationship Id="rId18" Type="http://schemas.openxmlformats.org/officeDocument/2006/relationships/image" Target="../media/image20.gif"/><Relationship Id="rId26" Type="http://schemas.openxmlformats.org/officeDocument/2006/relationships/image" Target="../media/image28.gif"/><Relationship Id="rId3" Type="http://schemas.openxmlformats.org/officeDocument/2006/relationships/image" Target="../media/image4.gif"/><Relationship Id="rId21" Type="http://schemas.openxmlformats.org/officeDocument/2006/relationships/image" Target="../media/image23.gif"/><Relationship Id="rId7" Type="http://schemas.openxmlformats.org/officeDocument/2006/relationships/image" Target="../media/image9.gif"/><Relationship Id="rId12" Type="http://schemas.openxmlformats.org/officeDocument/2006/relationships/image" Target="../media/image14.gif"/><Relationship Id="rId17" Type="http://schemas.openxmlformats.org/officeDocument/2006/relationships/image" Target="../media/image19.gif"/><Relationship Id="rId25" Type="http://schemas.openxmlformats.org/officeDocument/2006/relationships/image" Target="../media/image27.gif"/><Relationship Id="rId2" Type="http://schemas.openxmlformats.org/officeDocument/2006/relationships/image" Target="../media/image3.gif"/><Relationship Id="rId16" Type="http://schemas.openxmlformats.org/officeDocument/2006/relationships/image" Target="../media/image18.gif"/><Relationship Id="rId20" Type="http://schemas.openxmlformats.org/officeDocument/2006/relationships/image" Target="../media/image22.gif"/><Relationship Id="rId29" Type="http://schemas.openxmlformats.org/officeDocument/2006/relationships/image" Target="../media/image3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11" Type="http://schemas.openxmlformats.org/officeDocument/2006/relationships/image" Target="../media/image13.gif"/><Relationship Id="rId24" Type="http://schemas.openxmlformats.org/officeDocument/2006/relationships/image" Target="../media/image26.gif"/><Relationship Id="rId5" Type="http://schemas.openxmlformats.org/officeDocument/2006/relationships/image" Target="../media/image6.gif"/><Relationship Id="rId15" Type="http://schemas.openxmlformats.org/officeDocument/2006/relationships/image" Target="../media/image17.gif"/><Relationship Id="rId23" Type="http://schemas.openxmlformats.org/officeDocument/2006/relationships/image" Target="../media/image25.gif"/><Relationship Id="rId28" Type="http://schemas.openxmlformats.org/officeDocument/2006/relationships/image" Target="../media/image30.gif"/><Relationship Id="rId10" Type="http://schemas.openxmlformats.org/officeDocument/2006/relationships/image" Target="../media/image12.gif"/><Relationship Id="rId19" Type="http://schemas.openxmlformats.org/officeDocument/2006/relationships/image" Target="../media/image21.gif"/><Relationship Id="rId31" Type="http://schemas.openxmlformats.org/officeDocument/2006/relationships/image" Target="../media/image33.gif"/><Relationship Id="rId4" Type="http://schemas.openxmlformats.org/officeDocument/2006/relationships/image" Target="../media/image5.gif"/><Relationship Id="rId9" Type="http://schemas.openxmlformats.org/officeDocument/2006/relationships/image" Target="../media/image11.gif"/><Relationship Id="rId14" Type="http://schemas.openxmlformats.org/officeDocument/2006/relationships/image" Target="../media/image16.gif"/><Relationship Id="rId22" Type="http://schemas.openxmlformats.org/officeDocument/2006/relationships/image" Target="../media/image24.gif"/><Relationship Id="rId27" Type="http://schemas.openxmlformats.org/officeDocument/2006/relationships/image" Target="../media/image29.gif"/><Relationship Id="rId30" Type="http://schemas.openxmlformats.org/officeDocument/2006/relationships/image" Target="../media/image32.gi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26" Type="http://schemas.openxmlformats.org/officeDocument/2006/relationships/image" Target="../media/image27.gif"/><Relationship Id="rId3" Type="http://schemas.openxmlformats.org/officeDocument/2006/relationships/image" Target="../media/image3.gif"/><Relationship Id="rId21" Type="http://schemas.openxmlformats.org/officeDocument/2006/relationships/image" Target="../media/image22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5" Type="http://schemas.openxmlformats.org/officeDocument/2006/relationships/image" Target="../media/image26.gif"/><Relationship Id="rId33" Type="http://schemas.openxmlformats.org/officeDocument/2006/relationships/image" Target="../media/image34.gi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7.gif"/><Relationship Id="rId20" Type="http://schemas.openxmlformats.org/officeDocument/2006/relationships/image" Target="../media/image21.gif"/><Relationship Id="rId29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2.gif"/><Relationship Id="rId24" Type="http://schemas.openxmlformats.org/officeDocument/2006/relationships/image" Target="../media/image25.gif"/><Relationship Id="rId32" Type="http://schemas.openxmlformats.org/officeDocument/2006/relationships/image" Target="../media/image33.gif"/><Relationship Id="rId5" Type="http://schemas.openxmlformats.org/officeDocument/2006/relationships/image" Target="../media/image5.gif"/><Relationship Id="rId15" Type="http://schemas.openxmlformats.org/officeDocument/2006/relationships/image" Target="../media/image16.gif"/><Relationship Id="rId23" Type="http://schemas.openxmlformats.org/officeDocument/2006/relationships/image" Target="../media/image24.gif"/><Relationship Id="rId28" Type="http://schemas.openxmlformats.org/officeDocument/2006/relationships/image" Target="../media/image29.gif"/><Relationship Id="rId10" Type="http://schemas.openxmlformats.org/officeDocument/2006/relationships/image" Target="../media/image11.gif"/><Relationship Id="rId19" Type="http://schemas.openxmlformats.org/officeDocument/2006/relationships/image" Target="../media/image20.gif"/><Relationship Id="rId31" Type="http://schemas.openxmlformats.org/officeDocument/2006/relationships/image" Target="../media/image32.gif"/><Relationship Id="rId4" Type="http://schemas.openxmlformats.org/officeDocument/2006/relationships/image" Target="../media/image4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Relationship Id="rId22" Type="http://schemas.openxmlformats.org/officeDocument/2006/relationships/image" Target="../media/image23.gif"/><Relationship Id="rId27" Type="http://schemas.openxmlformats.org/officeDocument/2006/relationships/image" Target="../media/image28.gif"/><Relationship Id="rId30" Type="http://schemas.openxmlformats.org/officeDocument/2006/relationships/image" Target="../media/image31.gi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26" Type="http://schemas.openxmlformats.org/officeDocument/2006/relationships/image" Target="../media/image27.gif"/><Relationship Id="rId3" Type="http://schemas.openxmlformats.org/officeDocument/2006/relationships/image" Target="../media/image3.gif"/><Relationship Id="rId21" Type="http://schemas.openxmlformats.org/officeDocument/2006/relationships/image" Target="../media/image22.gif"/><Relationship Id="rId34" Type="http://schemas.openxmlformats.org/officeDocument/2006/relationships/image" Target="../media/image35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5" Type="http://schemas.openxmlformats.org/officeDocument/2006/relationships/image" Target="../media/image26.gif"/><Relationship Id="rId33" Type="http://schemas.openxmlformats.org/officeDocument/2006/relationships/image" Target="../media/image34.gif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7.gif"/><Relationship Id="rId20" Type="http://schemas.openxmlformats.org/officeDocument/2006/relationships/image" Target="../media/image21.gif"/><Relationship Id="rId29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2.gif"/><Relationship Id="rId24" Type="http://schemas.openxmlformats.org/officeDocument/2006/relationships/image" Target="../media/image25.gif"/><Relationship Id="rId32" Type="http://schemas.openxmlformats.org/officeDocument/2006/relationships/image" Target="../media/image33.gif"/><Relationship Id="rId5" Type="http://schemas.openxmlformats.org/officeDocument/2006/relationships/image" Target="../media/image5.gif"/><Relationship Id="rId15" Type="http://schemas.openxmlformats.org/officeDocument/2006/relationships/image" Target="../media/image16.gif"/><Relationship Id="rId23" Type="http://schemas.openxmlformats.org/officeDocument/2006/relationships/image" Target="../media/image24.gif"/><Relationship Id="rId28" Type="http://schemas.openxmlformats.org/officeDocument/2006/relationships/image" Target="../media/image29.gif"/><Relationship Id="rId10" Type="http://schemas.openxmlformats.org/officeDocument/2006/relationships/image" Target="../media/image11.gif"/><Relationship Id="rId19" Type="http://schemas.openxmlformats.org/officeDocument/2006/relationships/image" Target="../media/image20.gif"/><Relationship Id="rId31" Type="http://schemas.openxmlformats.org/officeDocument/2006/relationships/image" Target="../media/image32.gif"/><Relationship Id="rId4" Type="http://schemas.openxmlformats.org/officeDocument/2006/relationships/image" Target="../media/image4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Relationship Id="rId22" Type="http://schemas.openxmlformats.org/officeDocument/2006/relationships/image" Target="../media/image23.gif"/><Relationship Id="rId27" Type="http://schemas.openxmlformats.org/officeDocument/2006/relationships/image" Target="../media/image28.gif"/><Relationship Id="rId30" Type="http://schemas.openxmlformats.org/officeDocument/2006/relationships/image" Target="../media/image31.gi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26" Type="http://schemas.openxmlformats.org/officeDocument/2006/relationships/image" Target="../media/image27.gif"/><Relationship Id="rId3" Type="http://schemas.openxmlformats.org/officeDocument/2006/relationships/image" Target="../media/image3.gif"/><Relationship Id="rId21" Type="http://schemas.openxmlformats.org/officeDocument/2006/relationships/image" Target="../media/image22.gif"/><Relationship Id="rId34" Type="http://schemas.openxmlformats.org/officeDocument/2006/relationships/image" Target="../media/image35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5" Type="http://schemas.openxmlformats.org/officeDocument/2006/relationships/image" Target="../media/image26.gif"/><Relationship Id="rId33" Type="http://schemas.openxmlformats.org/officeDocument/2006/relationships/image" Target="../media/image34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7.gif"/><Relationship Id="rId20" Type="http://schemas.openxmlformats.org/officeDocument/2006/relationships/image" Target="../media/image21.gif"/><Relationship Id="rId29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2.gif"/><Relationship Id="rId24" Type="http://schemas.openxmlformats.org/officeDocument/2006/relationships/image" Target="../media/image25.gif"/><Relationship Id="rId32" Type="http://schemas.openxmlformats.org/officeDocument/2006/relationships/image" Target="../media/image33.gif"/><Relationship Id="rId5" Type="http://schemas.openxmlformats.org/officeDocument/2006/relationships/image" Target="../media/image5.gif"/><Relationship Id="rId15" Type="http://schemas.openxmlformats.org/officeDocument/2006/relationships/image" Target="../media/image16.gif"/><Relationship Id="rId23" Type="http://schemas.openxmlformats.org/officeDocument/2006/relationships/image" Target="../media/image24.gif"/><Relationship Id="rId28" Type="http://schemas.openxmlformats.org/officeDocument/2006/relationships/image" Target="../media/image29.gif"/><Relationship Id="rId10" Type="http://schemas.openxmlformats.org/officeDocument/2006/relationships/image" Target="../media/image11.gif"/><Relationship Id="rId19" Type="http://schemas.openxmlformats.org/officeDocument/2006/relationships/image" Target="../media/image20.gif"/><Relationship Id="rId31" Type="http://schemas.openxmlformats.org/officeDocument/2006/relationships/image" Target="../media/image32.gif"/><Relationship Id="rId4" Type="http://schemas.openxmlformats.org/officeDocument/2006/relationships/image" Target="../media/image4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Relationship Id="rId22" Type="http://schemas.openxmlformats.org/officeDocument/2006/relationships/image" Target="../media/image23.gif"/><Relationship Id="rId27" Type="http://schemas.openxmlformats.org/officeDocument/2006/relationships/image" Target="../media/image28.gif"/><Relationship Id="rId30" Type="http://schemas.openxmlformats.org/officeDocument/2006/relationships/image" Target="../media/image31.gif"/><Relationship Id="rId35" Type="http://schemas.openxmlformats.org/officeDocument/2006/relationships/image" Target="../media/image36.gi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26" Type="http://schemas.openxmlformats.org/officeDocument/2006/relationships/image" Target="../media/image27.gif"/><Relationship Id="rId3" Type="http://schemas.openxmlformats.org/officeDocument/2006/relationships/image" Target="../media/image3.gif"/><Relationship Id="rId21" Type="http://schemas.openxmlformats.org/officeDocument/2006/relationships/image" Target="../media/image22.gif"/><Relationship Id="rId34" Type="http://schemas.openxmlformats.org/officeDocument/2006/relationships/image" Target="../media/image35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5" Type="http://schemas.openxmlformats.org/officeDocument/2006/relationships/image" Target="../media/image26.gif"/><Relationship Id="rId33" Type="http://schemas.openxmlformats.org/officeDocument/2006/relationships/image" Target="../media/image34.gif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17.gif"/><Relationship Id="rId20" Type="http://schemas.openxmlformats.org/officeDocument/2006/relationships/image" Target="../media/image21.gif"/><Relationship Id="rId29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2.gif"/><Relationship Id="rId24" Type="http://schemas.openxmlformats.org/officeDocument/2006/relationships/image" Target="../media/image25.gif"/><Relationship Id="rId32" Type="http://schemas.openxmlformats.org/officeDocument/2006/relationships/image" Target="../media/image33.gif"/><Relationship Id="rId5" Type="http://schemas.openxmlformats.org/officeDocument/2006/relationships/image" Target="../media/image5.gif"/><Relationship Id="rId15" Type="http://schemas.openxmlformats.org/officeDocument/2006/relationships/image" Target="../media/image16.gif"/><Relationship Id="rId23" Type="http://schemas.openxmlformats.org/officeDocument/2006/relationships/image" Target="../media/image24.gif"/><Relationship Id="rId28" Type="http://schemas.openxmlformats.org/officeDocument/2006/relationships/image" Target="../media/image29.gif"/><Relationship Id="rId36" Type="http://schemas.openxmlformats.org/officeDocument/2006/relationships/image" Target="../media/image37.gif"/><Relationship Id="rId10" Type="http://schemas.openxmlformats.org/officeDocument/2006/relationships/image" Target="../media/image11.gif"/><Relationship Id="rId19" Type="http://schemas.openxmlformats.org/officeDocument/2006/relationships/image" Target="../media/image20.gif"/><Relationship Id="rId31" Type="http://schemas.openxmlformats.org/officeDocument/2006/relationships/image" Target="../media/image32.gif"/><Relationship Id="rId4" Type="http://schemas.openxmlformats.org/officeDocument/2006/relationships/image" Target="../media/image4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Relationship Id="rId22" Type="http://schemas.openxmlformats.org/officeDocument/2006/relationships/image" Target="../media/image23.gif"/><Relationship Id="rId27" Type="http://schemas.openxmlformats.org/officeDocument/2006/relationships/image" Target="../media/image28.gif"/><Relationship Id="rId30" Type="http://schemas.openxmlformats.org/officeDocument/2006/relationships/image" Target="../media/image31.gif"/><Relationship Id="rId35" Type="http://schemas.openxmlformats.org/officeDocument/2006/relationships/image" Target="../media/image36.gi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26" Type="http://schemas.openxmlformats.org/officeDocument/2006/relationships/image" Target="../media/image27.gif"/><Relationship Id="rId3" Type="http://schemas.openxmlformats.org/officeDocument/2006/relationships/image" Target="../media/image3.gif"/><Relationship Id="rId21" Type="http://schemas.openxmlformats.org/officeDocument/2006/relationships/image" Target="../media/image22.gif"/><Relationship Id="rId34" Type="http://schemas.openxmlformats.org/officeDocument/2006/relationships/image" Target="../media/image35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5" Type="http://schemas.openxmlformats.org/officeDocument/2006/relationships/image" Target="../media/image26.gif"/><Relationship Id="rId33" Type="http://schemas.openxmlformats.org/officeDocument/2006/relationships/image" Target="../media/image34.gif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17.gif"/><Relationship Id="rId20" Type="http://schemas.openxmlformats.org/officeDocument/2006/relationships/image" Target="../media/image21.gif"/><Relationship Id="rId29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2.gif"/><Relationship Id="rId24" Type="http://schemas.openxmlformats.org/officeDocument/2006/relationships/image" Target="../media/image25.gif"/><Relationship Id="rId32" Type="http://schemas.openxmlformats.org/officeDocument/2006/relationships/image" Target="../media/image33.gif"/><Relationship Id="rId5" Type="http://schemas.openxmlformats.org/officeDocument/2006/relationships/image" Target="../media/image5.gif"/><Relationship Id="rId15" Type="http://schemas.openxmlformats.org/officeDocument/2006/relationships/image" Target="../media/image16.gif"/><Relationship Id="rId23" Type="http://schemas.openxmlformats.org/officeDocument/2006/relationships/image" Target="../media/image24.gif"/><Relationship Id="rId28" Type="http://schemas.openxmlformats.org/officeDocument/2006/relationships/image" Target="../media/image29.gif"/><Relationship Id="rId36" Type="http://schemas.openxmlformats.org/officeDocument/2006/relationships/image" Target="../media/image38.gif"/><Relationship Id="rId10" Type="http://schemas.openxmlformats.org/officeDocument/2006/relationships/image" Target="../media/image11.gif"/><Relationship Id="rId19" Type="http://schemas.openxmlformats.org/officeDocument/2006/relationships/image" Target="../media/image20.gif"/><Relationship Id="rId31" Type="http://schemas.openxmlformats.org/officeDocument/2006/relationships/image" Target="../media/image32.gif"/><Relationship Id="rId4" Type="http://schemas.openxmlformats.org/officeDocument/2006/relationships/image" Target="../media/image4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Relationship Id="rId22" Type="http://schemas.openxmlformats.org/officeDocument/2006/relationships/image" Target="../media/image23.gif"/><Relationship Id="rId27" Type="http://schemas.openxmlformats.org/officeDocument/2006/relationships/image" Target="../media/image28.gif"/><Relationship Id="rId30" Type="http://schemas.openxmlformats.org/officeDocument/2006/relationships/image" Target="../media/image31.gif"/><Relationship Id="rId35" Type="http://schemas.openxmlformats.org/officeDocument/2006/relationships/image" Target="../media/image36.gi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26" Type="http://schemas.openxmlformats.org/officeDocument/2006/relationships/image" Target="../media/image27.gif"/><Relationship Id="rId3" Type="http://schemas.openxmlformats.org/officeDocument/2006/relationships/image" Target="../media/image3.gif"/><Relationship Id="rId21" Type="http://schemas.openxmlformats.org/officeDocument/2006/relationships/image" Target="../media/image22.gif"/><Relationship Id="rId34" Type="http://schemas.openxmlformats.org/officeDocument/2006/relationships/image" Target="../media/image35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5" Type="http://schemas.openxmlformats.org/officeDocument/2006/relationships/image" Target="../media/image26.gif"/><Relationship Id="rId33" Type="http://schemas.openxmlformats.org/officeDocument/2006/relationships/image" Target="../media/image34.gif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17.gif"/><Relationship Id="rId20" Type="http://schemas.openxmlformats.org/officeDocument/2006/relationships/image" Target="../media/image21.gif"/><Relationship Id="rId29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2.gif"/><Relationship Id="rId24" Type="http://schemas.openxmlformats.org/officeDocument/2006/relationships/image" Target="../media/image25.gif"/><Relationship Id="rId32" Type="http://schemas.openxmlformats.org/officeDocument/2006/relationships/image" Target="../media/image33.gif"/><Relationship Id="rId37" Type="http://schemas.openxmlformats.org/officeDocument/2006/relationships/image" Target="../media/image39.gif"/><Relationship Id="rId5" Type="http://schemas.openxmlformats.org/officeDocument/2006/relationships/image" Target="../media/image5.gif"/><Relationship Id="rId15" Type="http://schemas.openxmlformats.org/officeDocument/2006/relationships/image" Target="../media/image16.gif"/><Relationship Id="rId23" Type="http://schemas.openxmlformats.org/officeDocument/2006/relationships/image" Target="../media/image24.gif"/><Relationship Id="rId28" Type="http://schemas.openxmlformats.org/officeDocument/2006/relationships/image" Target="../media/image29.gif"/><Relationship Id="rId36" Type="http://schemas.openxmlformats.org/officeDocument/2006/relationships/image" Target="../media/image38.gif"/><Relationship Id="rId10" Type="http://schemas.openxmlformats.org/officeDocument/2006/relationships/image" Target="../media/image11.gif"/><Relationship Id="rId19" Type="http://schemas.openxmlformats.org/officeDocument/2006/relationships/image" Target="../media/image20.gif"/><Relationship Id="rId31" Type="http://schemas.openxmlformats.org/officeDocument/2006/relationships/image" Target="../media/image32.gif"/><Relationship Id="rId4" Type="http://schemas.openxmlformats.org/officeDocument/2006/relationships/image" Target="../media/image4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Relationship Id="rId22" Type="http://schemas.openxmlformats.org/officeDocument/2006/relationships/image" Target="../media/image23.gif"/><Relationship Id="rId27" Type="http://schemas.openxmlformats.org/officeDocument/2006/relationships/image" Target="../media/image28.gif"/><Relationship Id="rId30" Type="http://schemas.openxmlformats.org/officeDocument/2006/relationships/image" Target="../media/image31.gif"/><Relationship Id="rId35" Type="http://schemas.openxmlformats.org/officeDocument/2006/relationships/image" Target="../media/image36.gi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26" Type="http://schemas.openxmlformats.org/officeDocument/2006/relationships/image" Target="../media/image27.gif"/><Relationship Id="rId3" Type="http://schemas.openxmlformats.org/officeDocument/2006/relationships/image" Target="../media/image3.gif"/><Relationship Id="rId21" Type="http://schemas.openxmlformats.org/officeDocument/2006/relationships/image" Target="../media/image22.gif"/><Relationship Id="rId34" Type="http://schemas.openxmlformats.org/officeDocument/2006/relationships/image" Target="../media/image35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5" Type="http://schemas.openxmlformats.org/officeDocument/2006/relationships/image" Target="../media/image26.gif"/><Relationship Id="rId33" Type="http://schemas.openxmlformats.org/officeDocument/2006/relationships/image" Target="../media/image34.gif"/><Relationship Id="rId38" Type="http://schemas.openxmlformats.org/officeDocument/2006/relationships/image" Target="../media/image40.gif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17.gif"/><Relationship Id="rId20" Type="http://schemas.openxmlformats.org/officeDocument/2006/relationships/image" Target="../media/image21.gif"/><Relationship Id="rId29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2.gif"/><Relationship Id="rId24" Type="http://schemas.openxmlformats.org/officeDocument/2006/relationships/image" Target="../media/image25.gif"/><Relationship Id="rId32" Type="http://schemas.openxmlformats.org/officeDocument/2006/relationships/image" Target="../media/image33.gif"/><Relationship Id="rId37" Type="http://schemas.openxmlformats.org/officeDocument/2006/relationships/image" Target="../media/image39.gif"/><Relationship Id="rId5" Type="http://schemas.openxmlformats.org/officeDocument/2006/relationships/image" Target="../media/image5.gif"/><Relationship Id="rId15" Type="http://schemas.openxmlformats.org/officeDocument/2006/relationships/image" Target="../media/image16.gif"/><Relationship Id="rId23" Type="http://schemas.openxmlformats.org/officeDocument/2006/relationships/image" Target="../media/image24.gif"/><Relationship Id="rId28" Type="http://schemas.openxmlformats.org/officeDocument/2006/relationships/image" Target="../media/image29.gif"/><Relationship Id="rId36" Type="http://schemas.openxmlformats.org/officeDocument/2006/relationships/image" Target="../media/image38.gif"/><Relationship Id="rId10" Type="http://schemas.openxmlformats.org/officeDocument/2006/relationships/image" Target="../media/image11.gif"/><Relationship Id="rId19" Type="http://schemas.openxmlformats.org/officeDocument/2006/relationships/image" Target="../media/image20.gif"/><Relationship Id="rId31" Type="http://schemas.openxmlformats.org/officeDocument/2006/relationships/image" Target="../media/image32.gif"/><Relationship Id="rId4" Type="http://schemas.openxmlformats.org/officeDocument/2006/relationships/image" Target="../media/image4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Relationship Id="rId22" Type="http://schemas.openxmlformats.org/officeDocument/2006/relationships/image" Target="../media/image23.gif"/><Relationship Id="rId27" Type="http://schemas.openxmlformats.org/officeDocument/2006/relationships/image" Target="../media/image28.gif"/><Relationship Id="rId30" Type="http://schemas.openxmlformats.org/officeDocument/2006/relationships/image" Target="../media/image31.gif"/><Relationship Id="rId35" Type="http://schemas.openxmlformats.org/officeDocument/2006/relationships/image" Target="../media/image36.gi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26" Type="http://schemas.openxmlformats.org/officeDocument/2006/relationships/image" Target="../media/image27.gif"/><Relationship Id="rId39" Type="http://schemas.openxmlformats.org/officeDocument/2006/relationships/image" Target="../media/image41.gif"/><Relationship Id="rId3" Type="http://schemas.openxmlformats.org/officeDocument/2006/relationships/image" Target="../media/image3.gif"/><Relationship Id="rId21" Type="http://schemas.openxmlformats.org/officeDocument/2006/relationships/image" Target="../media/image22.gif"/><Relationship Id="rId34" Type="http://schemas.openxmlformats.org/officeDocument/2006/relationships/image" Target="../media/image35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5" Type="http://schemas.openxmlformats.org/officeDocument/2006/relationships/image" Target="../media/image26.gif"/><Relationship Id="rId33" Type="http://schemas.openxmlformats.org/officeDocument/2006/relationships/image" Target="../media/image34.gif"/><Relationship Id="rId38" Type="http://schemas.openxmlformats.org/officeDocument/2006/relationships/image" Target="../media/image40.gif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17.gif"/><Relationship Id="rId20" Type="http://schemas.openxmlformats.org/officeDocument/2006/relationships/image" Target="../media/image21.gif"/><Relationship Id="rId29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2.gif"/><Relationship Id="rId24" Type="http://schemas.openxmlformats.org/officeDocument/2006/relationships/image" Target="../media/image25.gif"/><Relationship Id="rId32" Type="http://schemas.openxmlformats.org/officeDocument/2006/relationships/image" Target="../media/image33.gif"/><Relationship Id="rId37" Type="http://schemas.openxmlformats.org/officeDocument/2006/relationships/image" Target="../media/image39.gif"/><Relationship Id="rId5" Type="http://schemas.openxmlformats.org/officeDocument/2006/relationships/image" Target="../media/image5.gif"/><Relationship Id="rId15" Type="http://schemas.openxmlformats.org/officeDocument/2006/relationships/image" Target="../media/image16.gif"/><Relationship Id="rId23" Type="http://schemas.openxmlformats.org/officeDocument/2006/relationships/image" Target="../media/image24.gif"/><Relationship Id="rId28" Type="http://schemas.openxmlformats.org/officeDocument/2006/relationships/image" Target="../media/image29.gif"/><Relationship Id="rId36" Type="http://schemas.openxmlformats.org/officeDocument/2006/relationships/image" Target="../media/image38.gif"/><Relationship Id="rId10" Type="http://schemas.openxmlformats.org/officeDocument/2006/relationships/image" Target="../media/image11.gif"/><Relationship Id="rId19" Type="http://schemas.openxmlformats.org/officeDocument/2006/relationships/image" Target="../media/image20.gif"/><Relationship Id="rId31" Type="http://schemas.openxmlformats.org/officeDocument/2006/relationships/image" Target="../media/image32.gif"/><Relationship Id="rId4" Type="http://schemas.openxmlformats.org/officeDocument/2006/relationships/image" Target="../media/image4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Relationship Id="rId22" Type="http://schemas.openxmlformats.org/officeDocument/2006/relationships/image" Target="../media/image23.gif"/><Relationship Id="rId27" Type="http://schemas.openxmlformats.org/officeDocument/2006/relationships/image" Target="../media/image28.gif"/><Relationship Id="rId30" Type="http://schemas.openxmlformats.org/officeDocument/2006/relationships/image" Target="../media/image31.gif"/><Relationship Id="rId35" Type="http://schemas.openxmlformats.org/officeDocument/2006/relationships/image" Target="../media/image36.gi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26" Type="http://schemas.openxmlformats.org/officeDocument/2006/relationships/image" Target="../media/image27.gif"/><Relationship Id="rId39" Type="http://schemas.openxmlformats.org/officeDocument/2006/relationships/image" Target="../media/image41.gif"/><Relationship Id="rId3" Type="http://schemas.openxmlformats.org/officeDocument/2006/relationships/image" Target="../media/image3.gif"/><Relationship Id="rId21" Type="http://schemas.openxmlformats.org/officeDocument/2006/relationships/image" Target="../media/image22.gif"/><Relationship Id="rId34" Type="http://schemas.openxmlformats.org/officeDocument/2006/relationships/image" Target="../media/image35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5" Type="http://schemas.openxmlformats.org/officeDocument/2006/relationships/image" Target="../media/image26.gif"/><Relationship Id="rId33" Type="http://schemas.openxmlformats.org/officeDocument/2006/relationships/image" Target="../media/image34.gif"/><Relationship Id="rId38" Type="http://schemas.openxmlformats.org/officeDocument/2006/relationships/image" Target="../media/image40.gif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17.gif"/><Relationship Id="rId20" Type="http://schemas.openxmlformats.org/officeDocument/2006/relationships/image" Target="../media/image21.gif"/><Relationship Id="rId29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2.gif"/><Relationship Id="rId24" Type="http://schemas.openxmlformats.org/officeDocument/2006/relationships/image" Target="../media/image25.gif"/><Relationship Id="rId32" Type="http://schemas.openxmlformats.org/officeDocument/2006/relationships/image" Target="../media/image33.gif"/><Relationship Id="rId37" Type="http://schemas.openxmlformats.org/officeDocument/2006/relationships/image" Target="../media/image39.gif"/><Relationship Id="rId40" Type="http://schemas.openxmlformats.org/officeDocument/2006/relationships/image" Target="../media/image42.gif"/><Relationship Id="rId5" Type="http://schemas.openxmlformats.org/officeDocument/2006/relationships/image" Target="../media/image5.gif"/><Relationship Id="rId15" Type="http://schemas.openxmlformats.org/officeDocument/2006/relationships/image" Target="../media/image16.gif"/><Relationship Id="rId23" Type="http://schemas.openxmlformats.org/officeDocument/2006/relationships/image" Target="../media/image24.gif"/><Relationship Id="rId28" Type="http://schemas.openxmlformats.org/officeDocument/2006/relationships/image" Target="../media/image29.gif"/><Relationship Id="rId36" Type="http://schemas.openxmlformats.org/officeDocument/2006/relationships/image" Target="../media/image38.gif"/><Relationship Id="rId10" Type="http://schemas.openxmlformats.org/officeDocument/2006/relationships/image" Target="../media/image11.gif"/><Relationship Id="rId19" Type="http://schemas.openxmlformats.org/officeDocument/2006/relationships/image" Target="../media/image20.gif"/><Relationship Id="rId31" Type="http://schemas.openxmlformats.org/officeDocument/2006/relationships/image" Target="../media/image32.gif"/><Relationship Id="rId4" Type="http://schemas.openxmlformats.org/officeDocument/2006/relationships/image" Target="../media/image4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Relationship Id="rId22" Type="http://schemas.openxmlformats.org/officeDocument/2006/relationships/image" Target="../media/image23.gif"/><Relationship Id="rId27" Type="http://schemas.openxmlformats.org/officeDocument/2006/relationships/image" Target="../media/image28.gif"/><Relationship Id="rId30" Type="http://schemas.openxmlformats.org/officeDocument/2006/relationships/image" Target="../media/image31.gif"/><Relationship Id="rId35" Type="http://schemas.openxmlformats.org/officeDocument/2006/relationships/image" Target="../media/image36.gi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2.gif"/><Relationship Id="rId18" Type="http://schemas.openxmlformats.org/officeDocument/2006/relationships/image" Target="../media/image17.gif"/><Relationship Id="rId26" Type="http://schemas.openxmlformats.org/officeDocument/2006/relationships/image" Target="../media/image25.gif"/><Relationship Id="rId39" Type="http://schemas.openxmlformats.org/officeDocument/2006/relationships/image" Target="../media/image39.gif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20.gif"/><Relationship Id="rId34" Type="http://schemas.openxmlformats.org/officeDocument/2006/relationships/image" Target="../media/image33.gif"/><Relationship Id="rId42" Type="http://schemas.openxmlformats.org/officeDocument/2006/relationships/image" Target="../media/image42.gif"/><Relationship Id="rId7" Type="http://schemas.openxmlformats.org/officeDocument/2006/relationships/image" Target="../media/image5.gif"/><Relationship Id="rId12" Type="http://schemas.openxmlformats.org/officeDocument/2006/relationships/image" Target="../media/image11.gif"/><Relationship Id="rId17" Type="http://schemas.openxmlformats.org/officeDocument/2006/relationships/image" Target="../media/image16.gif"/><Relationship Id="rId25" Type="http://schemas.openxmlformats.org/officeDocument/2006/relationships/image" Target="../media/image24.gif"/><Relationship Id="rId33" Type="http://schemas.openxmlformats.org/officeDocument/2006/relationships/image" Target="../media/image32.gif"/><Relationship Id="rId38" Type="http://schemas.openxmlformats.org/officeDocument/2006/relationships/image" Target="../media/image38.gif"/><Relationship Id="rId2" Type="http://schemas.openxmlformats.org/officeDocument/2006/relationships/audio" Target="../media/media1.wav"/><Relationship Id="rId16" Type="http://schemas.openxmlformats.org/officeDocument/2006/relationships/image" Target="../media/image15.gif"/><Relationship Id="rId20" Type="http://schemas.openxmlformats.org/officeDocument/2006/relationships/image" Target="../media/image19.gif"/><Relationship Id="rId29" Type="http://schemas.openxmlformats.org/officeDocument/2006/relationships/image" Target="../media/image28.gif"/><Relationship Id="rId41" Type="http://schemas.openxmlformats.org/officeDocument/2006/relationships/image" Target="../media/image41.gif"/><Relationship Id="rId1" Type="http://schemas.microsoft.com/office/2007/relationships/media" Target="../media/media1.wav"/><Relationship Id="rId6" Type="http://schemas.openxmlformats.org/officeDocument/2006/relationships/image" Target="../media/image4.gif"/><Relationship Id="rId11" Type="http://schemas.openxmlformats.org/officeDocument/2006/relationships/image" Target="../media/image10.gif"/><Relationship Id="rId24" Type="http://schemas.openxmlformats.org/officeDocument/2006/relationships/image" Target="../media/image23.gif"/><Relationship Id="rId32" Type="http://schemas.openxmlformats.org/officeDocument/2006/relationships/image" Target="../media/image31.gif"/><Relationship Id="rId37" Type="http://schemas.openxmlformats.org/officeDocument/2006/relationships/image" Target="../media/image36.gif"/><Relationship Id="rId40" Type="http://schemas.openxmlformats.org/officeDocument/2006/relationships/image" Target="../media/image40.gif"/><Relationship Id="rId5" Type="http://schemas.openxmlformats.org/officeDocument/2006/relationships/image" Target="../media/image3.gif"/><Relationship Id="rId15" Type="http://schemas.openxmlformats.org/officeDocument/2006/relationships/image" Target="../media/image14.gif"/><Relationship Id="rId23" Type="http://schemas.openxmlformats.org/officeDocument/2006/relationships/image" Target="../media/image22.gif"/><Relationship Id="rId28" Type="http://schemas.openxmlformats.org/officeDocument/2006/relationships/image" Target="../media/image27.gif"/><Relationship Id="rId36" Type="http://schemas.openxmlformats.org/officeDocument/2006/relationships/image" Target="../media/image35.gif"/><Relationship Id="rId10" Type="http://schemas.openxmlformats.org/officeDocument/2006/relationships/image" Target="../media/image9.gif"/><Relationship Id="rId19" Type="http://schemas.openxmlformats.org/officeDocument/2006/relationships/image" Target="../media/image18.gif"/><Relationship Id="rId31" Type="http://schemas.openxmlformats.org/officeDocument/2006/relationships/image" Target="../media/image30.gif"/><Relationship Id="rId44" Type="http://schemas.openxmlformats.org/officeDocument/2006/relationships/image" Target="../media/image44.png"/><Relationship Id="rId4" Type="http://schemas.openxmlformats.org/officeDocument/2006/relationships/notesSlide" Target="../notesSlides/notesSlide10.xml"/><Relationship Id="rId9" Type="http://schemas.openxmlformats.org/officeDocument/2006/relationships/image" Target="../media/image8.gif"/><Relationship Id="rId14" Type="http://schemas.openxmlformats.org/officeDocument/2006/relationships/image" Target="../media/image13.gif"/><Relationship Id="rId22" Type="http://schemas.openxmlformats.org/officeDocument/2006/relationships/image" Target="../media/image21.gif"/><Relationship Id="rId27" Type="http://schemas.openxmlformats.org/officeDocument/2006/relationships/image" Target="../media/image26.gif"/><Relationship Id="rId30" Type="http://schemas.openxmlformats.org/officeDocument/2006/relationships/image" Target="../media/image29.gif"/><Relationship Id="rId35" Type="http://schemas.openxmlformats.org/officeDocument/2006/relationships/image" Target="../media/image34.gif"/><Relationship Id="rId43" Type="http://schemas.openxmlformats.org/officeDocument/2006/relationships/image" Target="../media/image43.gi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gif"/><Relationship Id="rId18" Type="http://schemas.openxmlformats.org/officeDocument/2006/relationships/image" Target="../media/image19.gif"/><Relationship Id="rId26" Type="http://schemas.openxmlformats.org/officeDocument/2006/relationships/image" Target="../media/image27.gif"/><Relationship Id="rId39" Type="http://schemas.openxmlformats.org/officeDocument/2006/relationships/image" Target="../media/image41.gif"/><Relationship Id="rId3" Type="http://schemas.openxmlformats.org/officeDocument/2006/relationships/image" Target="../media/image3.gif"/><Relationship Id="rId21" Type="http://schemas.openxmlformats.org/officeDocument/2006/relationships/image" Target="../media/image22.gif"/><Relationship Id="rId34" Type="http://schemas.openxmlformats.org/officeDocument/2006/relationships/image" Target="../media/image35.gif"/><Relationship Id="rId42" Type="http://schemas.openxmlformats.org/officeDocument/2006/relationships/image" Target="../media/image45.gif"/><Relationship Id="rId7" Type="http://schemas.openxmlformats.org/officeDocument/2006/relationships/image" Target="../media/image8.gif"/><Relationship Id="rId12" Type="http://schemas.openxmlformats.org/officeDocument/2006/relationships/image" Target="../media/image13.gif"/><Relationship Id="rId17" Type="http://schemas.openxmlformats.org/officeDocument/2006/relationships/image" Target="../media/image18.gif"/><Relationship Id="rId25" Type="http://schemas.openxmlformats.org/officeDocument/2006/relationships/image" Target="../media/image26.gif"/><Relationship Id="rId33" Type="http://schemas.openxmlformats.org/officeDocument/2006/relationships/image" Target="../media/image34.gif"/><Relationship Id="rId38" Type="http://schemas.openxmlformats.org/officeDocument/2006/relationships/image" Target="../media/image40.gif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17.gif"/><Relationship Id="rId20" Type="http://schemas.openxmlformats.org/officeDocument/2006/relationships/image" Target="../media/image21.gif"/><Relationship Id="rId29" Type="http://schemas.openxmlformats.org/officeDocument/2006/relationships/image" Target="../media/image30.gif"/><Relationship Id="rId41" Type="http://schemas.openxmlformats.org/officeDocument/2006/relationships/image" Target="../media/image4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2.gif"/><Relationship Id="rId24" Type="http://schemas.openxmlformats.org/officeDocument/2006/relationships/image" Target="../media/image25.gif"/><Relationship Id="rId32" Type="http://schemas.openxmlformats.org/officeDocument/2006/relationships/image" Target="../media/image33.gif"/><Relationship Id="rId37" Type="http://schemas.openxmlformats.org/officeDocument/2006/relationships/image" Target="../media/image39.gif"/><Relationship Id="rId40" Type="http://schemas.openxmlformats.org/officeDocument/2006/relationships/image" Target="../media/image42.gif"/><Relationship Id="rId5" Type="http://schemas.openxmlformats.org/officeDocument/2006/relationships/image" Target="../media/image5.gif"/><Relationship Id="rId15" Type="http://schemas.openxmlformats.org/officeDocument/2006/relationships/image" Target="../media/image16.gif"/><Relationship Id="rId23" Type="http://schemas.openxmlformats.org/officeDocument/2006/relationships/image" Target="../media/image24.gif"/><Relationship Id="rId28" Type="http://schemas.openxmlformats.org/officeDocument/2006/relationships/image" Target="../media/image29.gif"/><Relationship Id="rId36" Type="http://schemas.openxmlformats.org/officeDocument/2006/relationships/image" Target="../media/image38.gif"/><Relationship Id="rId10" Type="http://schemas.openxmlformats.org/officeDocument/2006/relationships/image" Target="../media/image11.gif"/><Relationship Id="rId19" Type="http://schemas.openxmlformats.org/officeDocument/2006/relationships/image" Target="../media/image20.gif"/><Relationship Id="rId31" Type="http://schemas.openxmlformats.org/officeDocument/2006/relationships/image" Target="../media/image32.gif"/><Relationship Id="rId4" Type="http://schemas.openxmlformats.org/officeDocument/2006/relationships/image" Target="../media/image4.gif"/><Relationship Id="rId9" Type="http://schemas.openxmlformats.org/officeDocument/2006/relationships/image" Target="../media/image10.gif"/><Relationship Id="rId14" Type="http://schemas.openxmlformats.org/officeDocument/2006/relationships/image" Target="../media/image15.gif"/><Relationship Id="rId22" Type="http://schemas.openxmlformats.org/officeDocument/2006/relationships/image" Target="../media/image23.gif"/><Relationship Id="rId27" Type="http://schemas.openxmlformats.org/officeDocument/2006/relationships/image" Target="../media/image28.gif"/><Relationship Id="rId30" Type="http://schemas.openxmlformats.org/officeDocument/2006/relationships/image" Target="../media/image31.gif"/><Relationship Id="rId35" Type="http://schemas.openxmlformats.org/officeDocument/2006/relationships/image" Target="../media/image36.gif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5"/>
          <p:cNvSpPr>
            <a:spLocks noGrp="1" noChangeArrowheads="1"/>
          </p:cNvSpPr>
          <p:nvPr>
            <p:ph type="title"/>
          </p:nvPr>
        </p:nvSpPr>
        <p:spPr>
          <a:xfrm>
            <a:off x="857250" y="4929188"/>
            <a:ext cx="7772400" cy="646112"/>
          </a:xfrm>
        </p:spPr>
        <p:txBody>
          <a:bodyPr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Autorem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materiálu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všech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jeho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částí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není-li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uvedeno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jinak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je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Mgr. Veronika Černá.</a:t>
            </a:r>
          </a:p>
        </p:txBody>
      </p:sp>
      <p:sp>
        <p:nvSpPr>
          <p:cNvPr id="6147" name="Zástupný symbol pro text 5"/>
          <p:cNvSpPr>
            <a:spLocks noGrp="1"/>
          </p:cNvSpPr>
          <p:nvPr>
            <p:ph type="body" idx="1"/>
          </p:nvPr>
        </p:nvSpPr>
        <p:spPr>
          <a:xfrm>
            <a:off x="2214563" y="1785938"/>
            <a:ext cx="5000625" cy="2286000"/>
          </a:xfrm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6148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5572125"/>
            <a:ext cx="8001000" cy="115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2893606683"/>
              </p:ext>
            </p:extLst>
          </p:nvPr>
        </p:nvGraphicFramePr>
        <p:xfrm>
          <a:off x="500034" y="285728"/>
          <a:ext cx="8215370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10191415"/>
      </p:ext>
    </p:extLst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611560" y="0"/>
            <a:ext cx="7211144" cy="1524784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Tučňák – písemné násobení dvojciferným činitelem</a:t>
            </a:r>
            <a:endParaRPr lang="cs-CZ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PŘEDMĚT: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ROČNÍK: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OČEKÁVANÝ VÝSTUP: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Používá správně písemné násobení dvojciferným činitelem. 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KLÍČOVÁ SLOVA: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Písemné násobení dvojciferným činitelem</a:t>
            </a:r>
          </a:p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DRUH UČEBNÍHO MATERIÁLU: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Prezentace v PowerPointu</a:t>
            </a:r>
          </a:p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ANOTACE: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Prezentace je určena k procvičování písemného násobení dvojciferným činitelem.</a:t>
            </a:r>
          </a:p>
          <a:p>
            <a:pPr eaLnBrk="1" hangingPunct="1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VYUŽITÍ V HODINĚ: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Prezentaci jsem použila na začátku hodiny na procvičování písemného násobení dvojciferným činitelem. Žáci se aktivně podíleli na úkolu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 práce je bavila. Formou tabulek - kde si každý individuálně příklad vypočítal a najednou mi pak tabulky ukázali - jsem mohla výsledky všech žáků ihned zkontrolovat a upozornit na chyby.                 Dále jsem každému rozdala pracovní list – nevybarveného tučňáka                       s příklady – kde si žáci individuálně příklady vypočítali a poté jsme si je společně na interaktivní tabuli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kontrolovali.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3543034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11560" y="316969"/>
            <a:ext cx="820891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sz="4400" dirty="0"/>
          </a:p>
        </p:txBody>
      </p:sp>
      <p:sp>
        <p:nvSpPr>
          <p:cNvPr id="2" name="Obdélník 1"/>
          <p:cNvSpPr/>
          <p:nvPr/>
        </p:nvSpPr>
        <p:spPr>
          <a:xfrm>
            <a:off x="611560" y="116632"/>
            <a:ext cx="727280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4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Tučňák – písemné násobení dvojciferným činitelem</a:t>
            </a:r>
            <a:endParaRPr lang="cs-CZ" sz="4400" dirty="0">
              <a:solidFill>
                <a:srgbClr val="00B0F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252" y="1592796"/>
            <a:ext cx="6882099" cy="4788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5883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195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804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391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102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32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474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19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08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027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851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832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858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95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577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141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3"/>
            <a:ext cx="8352928" cy="4993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752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3"/>
            <a:ext cx="8352928" cy="499343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3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440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3"/>
            <a:ext cx="8352928" cy="499343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343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69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3"/>
            <a:ext cx="8352928" cy="499343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343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6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348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3"/>
            <a:ext cx="8352928" cy="499343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343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608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476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3"/>
            <a:ext cx="8352928" cy="499343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343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608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284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3"/>
            <a:ext cx="8352928" cy="499343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343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608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5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797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3"/>
            <a:ext cx="8352928" cy="499343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343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608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5168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392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3"/>
            <a:ext cx="8352928" cy="499343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343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608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5168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944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3"/>
            <a:ext cx="8352928" cy="499343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343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608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5168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128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3"/>
            <a:ext cx="8352928" cy="499343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343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608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5168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009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3"/>
            <a:ext cx="8352928" cy="499343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343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608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5168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979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3"/>
            <a:ext cx="8352928" cy="499343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343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608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5168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043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3"/>
            <a:ext cx="8352928" cy="499343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343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608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5168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690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3"/>
            <a:ext cx="8352928" cy="499343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343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608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5168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61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3"/>
            <a:ext cx="8352928" cy="499343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343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608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5168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92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3"/>
            <a:ext cx="8352928" cy="499343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343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608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5168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992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3"/>
            <a:ext cx="8352928" cy="499343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343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608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5168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579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3"/>
            <a:ext cx="8352928" cy="499343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343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608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5168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88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3"/>
            <a:ext cx="8352928" cy="499343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343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608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5168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87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3"/>
            <a:ext cx="8352928" cy="499343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343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608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5168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802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3"/>
            <a:ext cx="8352928" cy="499343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343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608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5168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916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3"/>
            <a:ext cx="8352928" cy="499343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343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608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5168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8" name="Obrázek 37"/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210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3"/>
            <a:ext cx="8352928" cy="499343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343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608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5168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8" name="Obrázek 37"/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9" name="Obrázek 38"/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470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3"/>
            <a:ext cx="8352928" cy="499343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343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608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5168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8" name="Obrázek 37"/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9" name="Obrázek 38"/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40" name="Obrázek 39"/>
          <p:cNvPicPr>
            <a:picLocks noChangeAspect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411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3"/>
            <a:ext cx="8352928" cy="499343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343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608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5168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8" name="Obrázek 37"/>
          <p:cNvPicPr>
            <a:picLocks noChangeAspect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9" name="Obrázek 38"/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40" name="Obrázek 39"/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41" name="Obrázek 40"/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42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200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5157192"/>
            <a:ext cx="8712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5985 šedá                   </a:t>
            </a:r>
            <a:r>
              <a:rPr lang="cs-CZ" sz="3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39064 modrá</a:t>
            </a:r>
          </a:p>
          <a:p>
            <a:r>
              <a:rPr lang="cs-CZ" sz="3200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19024 zelená              </a:t>
            </a:r>
            <a:r>
              <a:rPr lang="cs-CZ" sz="3200" dirty="0" smtClean="0">
                <a:solidFill>
                  <a:srgbClr val="FF33CC"/>
                </a:solidFill>
                <a:latin typeface="Times New Roman" pitchFamily="18" charset="0"/>
                <a:cs typeface="Times New Roman" pitchFamily="18" charset="0"/>
              </a:rPr>
              <a:t>46125 růžová       </a:t>
            </a:r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60800 žlutá</a:t>
            </a:r>
          </a:p>
          <a:p>
            <a:r>
              <a:rPr lang="cs-CZ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27720 fialová             </a:t>
            </a:r>
            <a:r>
              <a:rPr lang="cs-CZ" sz="3200" dirty="0" smtClean="0">
                <a:solidFill>
                  <a:srgbClr val="FF9933"/>
                </a:solidFill>
                <a:latin typeface="Times New Roman" pitchFamily="18" charset="0"/>
                <a:cs typeface="Times New Roman" pitchFamily="18" charset="0"/>
              </a:rPr>
              <a:t>53508 oranžová</a:t>
            </a:r>
            <a:endParaRPr lang="cs-CZ" sz="3200" dirty="0">
              <a:solidFill>
                <a:srgbClr val="FF99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49934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499888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2"/>
            <a:ext cx="8352928" cy="500062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3"/>
            <a:ext cx="8352928" cy="499343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343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608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4995168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744"/>
            <a:ext cx="8352928" cy="5000625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8" name="Obrázek 37"/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39" name="Obrázek 38"/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40" name="Obrázek 39"/>
          <p:cNvPicPr>
            <a:picLocks noChangeAspect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41" name="Obrázek 40"/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287"/>
            <a:ext cx="8352928" cy="5000625"/>
          </a:xfrm>
          <a:prstGeom prst="rect">
            <a:avLst/>
          </a:prstGeom>
        </p:spPr>
      </p:pic>
      <p:pic>
        <p:nvPicPr>
          <p:cNvPr id="42" name="Obrázek 41"/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85" y="0"/>
            <a:ext cx="8352928" cy="4995168"/>
          </a:xfrm>
          <a:prstGeom prst="rect">
            <a:avLst/>
          </a:prstGeom>
        </p:spPr>
      </p:pic>
      <p:sp>
        <p:nvSpPr>
          <p:cNvPr id="45" name="Obdélník 44"/>
          <p:cNvSpPr/>
          <p:nvPr/>
        </p:nvSpPr>
        <p:spPr>
          <a:xfrm rot="19877783">
            <a:off x="-118978" y="442214"/>
            <a:ext cx="320953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Times New Roman" pitchFamily="18" charset="0"/>
                <a:cs typeface="Times New Roman" pitchFamily="18" charset="0"/>
              </a:rPr>
              <a:t>Pracovní list</a:t>
            </a:r>
            <a:endParaRPr lang="cs-CZ" sz="4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4768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35997" y="0"/>
            <a:ext cx="655272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000" b="1" dirty="0">
                <a:latin typeface="Times New Roman" pitchFamily="18" charset="0"/>
                <a:cs typeface="Times New Roman" pitchFamily="18" charset="0"/>
              </a:rPr>
              <a:t>Použité zdroje: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dirty="0">
                <a:latin typeface="Times New Roman" pitchFamily="18" charset="0"/>
                <a:cs typeface="Times New Roman" pitchFamily="18" charset="0"/>
              </a:rPr>
            </a:br>
            <a:r>
              <a:rPr lang="cs-CZ" sz="4000" b="1" dirty="0">
                <a:latin typeface="Times New Roman" pitchFamily="18" charset="0"/>
                <a:cs typeface="Times New Roman" pitchFamily="18" charset="0"/>
              </a:rPr>
              <a:t>Obrazový materiál čerpaný: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dirty="0">
                <a:latin typeface="Times New Roman" pitchFamily="18" charset="0"/>
                <a:cs typeface="Times New Roman" pitchFamily="18" charset="0"/>
              </a:rPr>
            </a:b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899591" y="1340768"/>
            <a:ext cx="763284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899591" y="1582341"/>
            <a:ext cx="727280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755576" y="1340768"/>
            <a:ext cx="763284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AUTOR NEUVEDEN. </a:t>
            </a:r>
            <a:r>
              <a:rPr lang="cs-CZ" i="1" dirty="0" smtClean="0"/>
              <a:t>Google.com</a:t>
            </a:r>
            <a:r>
              <a:rPr lang="cs-CZ" dirty="0" smtClean="0"/>
              <a:t> [online]. [cit. 10.4.2012]. Dostupný na WWW: &lt;http://images.google.com/</a:t>
            </a:r>
            <a:r>
              <a:rPr lang="cs-CZ" dirty="0" err="1" smtClean="0"/>
              <a:t>imgres?q</a:t>
            </a:r>
            <a:r>
              <a:rPr lang="cs-CZ" dirty="0" smtClean="0"/>
              <a:t>=igl%C5%AF&amp;start=117&amp;num=10&amp;hl=</a:t>
            </a:r>
            <a:r>
              <a:rPr lang="cs-CZ" dirty="0" err="1" smtClean="0"/>
              <a:t>cs&amp;biw</a:t>
            </a:r>
            <a:r>
              <a:rPr lang="cs-CZ" dirty="0" smtClean="0"/>
              <a:t>=1068&amp;bih=622&amp;addh=36&amp;tbm=</a:t>
            </a:r>
            <a:r>
              <a:rPr lang="cs-CZ" dirty="0" err="1" smtClean="0"/>
              <a:t>isch&amp;tbnid</a:t>
            </a:r>
            <a:r>
              <a:rPr lang="cs-CZ" dirty="0" smtClean="0"/>
              <a:t>=AO-</a:t>
            </a:r>
            <a:r>
              <a:rPr lang="cs-CZ" dirty="0" err="1" smtClean="0"/>
              <a:t>RwMclnjDJOM</a:t>
            </a:r>
            <a:r>
              <a:rPr lang="cs-CZ" dirty="0" smtClean="0"/>
              <a:t>:&amp;</a:t>
            </a:r>
            <a:r>
              <a:rPr lang="cs-CZ" dirty="0" err="1" smtClean="0"/>
              <a:t>imgrefurl</a:t>
            </a:r>
            <a:r>
              <a:rPr lang="cs-CZ" dirty="0" smtClean="0"/>
              <a:t>=http://dorty.artmama.cz/</a:t>
            </a:r>
            <a:r>
              <a:rPr lang="cs-CZ" dirty="0" err="1" smtClean="0"/>
              <a:t>ostatni</a:t>
            </a:r>
            <a:r>
              <a:rPr lang="cs-CZ" dirty="0" smtClean="0"/>
              <a:t>-dorty-pro-</a:t>
            </a:r>
            <a:r>
              <a:rPr lang="cs-CZ" dirty="0" err="1" smtClean="0"/>
              <a:t>deti</a:t>
            </a:r>
            <a:r>
              <a:rPr lang="cs-CZ" dirty="0" smtClean="0"/>
              <a:t>/</a:t>
            </a:r>
            <a:r>
              <a:rPr lang="cs-CZ" dirty="0" err="1" smtClean="0"/>
              <a:t>iglu-s-tucnakama&amp;docid</a:t>
            </a:r>
            <a:r>
              <a:rPr lang="cs-CZ" dirty="0" smtClean="0"/>
              <a:t>=NMRZDQk-LwRK8M&amp;imgurl=http://dorty.artmama.cz/</a:t>
            </a:r>
            <a:r>
              <a:rPr lang="cs-CZ" dirty="0" err="1" smtClean="0"/>
              <a:t>sites</a:t>
            </a:r>
            <a:r>
              <a:rPr lang="cs-CZ" dirty="0" smtClean="0"/>
              <a:t>/dorty.artmama.cz/</a:t>
            </a:r>
            <a:r>
              <a:rPr lang="cs-CZ" dirty="0" err="1" smtClean="0"/>
              <a:t>files</a:t>
            </a:r>
            <a:r>
              <a:rPr lang="cs-CZ" dirty="0" smtClean="0"/>
              <a:t>/</a:t>
            </a:r>
            <a:r>
              <a:rPr lang="cs-CZ" dirty="0" err="1" smtClean="0"/>
              <a:t>images</a:t>
            </a:r>
            <a:r>
              <a:rPr lang="cs-CZ" dirty="0" smtClean="0"/>
              <a:t>/Iglu%252520s%252520tucnakama%252520II.%252520IMG_0051-800.jpg&amp;w=800&amp;h=600&amp;ei=bIgqULI4yMyyBuf2gVA&amp;zoom=1&amp;iact=</a:t>
            </a:r>
            <a:r>
              <a:rPr lang="cs-CZ" dirty="0" err="1" smtClean="0"/>
              <a:t>hc&amp;vpx</a:t>
            </a:r>
            <a:r>
              <a:rPr lang="cs-CZ" dirty="0" smtClean="0"/>
              <a:t>=768&amp;vpy=146&amp;dur=1994&amp;hovh=194&amp;hovw=259&amp;tx=156&amp;ty=81&amp;sig=115857355695673544385&amp;page=7&amp;tbnh=135&amp;tbnw=183&amp;ndsp=22&amp;ved=1t:429,r:26,s:117,i:83&gt;.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1132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838</Words>
  <Application>Microsoft Office PowerPoint</Application>
  <PresentationFormat>Předvádění na obrazovce (4:3)</PresentationFormat>
  <Paragraphs>157</Paragraphs>
  <Slides>46</Slides>
  <Notes>11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46</vt:i4>
      </vt:variant>
    </vt:vector>
  </HeadingPairs>
  <TitlesOfParts>
    <vt:vector size="47" baseType="lpstr">
      <vt:lpstr>Motiv systému Office</vt:lpstr>
      <vt:lpstr>Autorem materiálu a všech jeho částí, není-li uvedeno jinak, je Mgr. Veronika Černá.</vt:lpstr>
      <vt:lpstr>Tučňák – písemné násobení dvojciferným činitelem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pc</cp:lastModifiedBy>
  <cp:revision>13</cp:revision>
  <dcterms:created xsi:type="dcterms:W3CDTF">2012-08-14T15:58:47Z</dcterms:created>
  <dcterms:modified xsi:type="dcterms:W3CDTF">2012-08-23T10:40:09Z</dcterms:modified>
</cp:coreProperties>
</file>