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7" r:id="rId2"/>
    <p:sldId id="298" r:id="rId3"/>
    <p:sldId id="29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3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75" d="100"/>
          <a:sy n="75" d="100"/>
        </p:scale>
        <p:origin x="-115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3_4" csCatId="accent3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VY_32_INOVACE_16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Cirkus –  písemné sčítání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17.4. 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</dgm:pt>
    <dgm:pt modelId="{6058EC33-B37A-4AB4-9973-53234093D856}" type="sibTrans" cxnId="{5643D4E4-B7D1-4958-8C0D-5D1ECE2C1017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782273-C13B-4445-A208-5A364CCB96F3}" type="presOf" srcId="{4C35D32F-0EAB-4CD7-82EE-45574DC2A586}" destId="{8BEBB6EC-1DAA-4CAC-8A25-BC0FCBD5DBD5}" srcOrd="0" destOrd="0" presId="urn:microsoft.com/office/officeart/2005/8/layout/target3"/>
    <dgm:cxn modelId="{2C2C9DE5-65FA-47FD-8C87-925ADC01AD26}" type="presOf" srcId="{7E46725E-13A1-4082-A664-334D30DB29F8}" destId="{307B873D-D319-40E7-AEA8-EAE5900FADE7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77D1D1B-1A20-4BF2-ADEB-4E56DA1608C9}" type="presOf" srcId="{6F0626F1-15CA-49C8-B81F-B6D7E87A87F7}" destId="{E7AA458F-2838-4E86-A843-E9E7E72F0C66}" srcOrd="1" destOrd="0" presId="urn:microsoft.com/office/officeart/2005/8/layout/target3"/>
    <dgm:cxn modelId="{BE76C30A-5F95-4EED-8C7B-B2FBEBC7D909}" type="presOf" srcId="{6F0626F1-15CA-49C8-B81F-B6D7E87A87F7}" destId="{3F28FED3-D868-404F-A6DC-8E84E4FB3EF8}" srcOrd="0" destOrd="0" presId="urn:microsoft.com/office/officeart/2005/8/layout/target3"/>
    <dgm:cxn modelId="{ACADAEA0-32DD-483F-8C8F-296978C523D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A74A6-47B8-47EE-9989-AD2BB3E8F4BC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C9536B-7BDA-438A-ABE0-A013290F5CDF}" type="presOf" srcId="{B651F6E3-6281-48DB-9319-2AEAFDAE7572}" destId="{619D679B-A015-4ECF-8348-D1034C574F40}" srcOrd="0" destOrd="0" presId="urn:microsoft.com/office/officeart/2005/8/layout/target3"/>
    <dgm:cxn modelId="{E8407B42-0069-44F4-B117-44D9613A9E74}" type="presOf" srcId="{B651F6E3-6281-48DB-9319-2AEAFDAE7572}" destId="{6BB5E863-4638-4E1D-BFDE-399D028AC4ED}" srcOrd="1" destOrd="0" presId="urn:microsoft.com/office/officeart/2005/8/layout/target3"/>
    <dgm:cxn modelId="{D973BEAF-A17D-477D-947C-A10597D5D500}" type="presOf" srcId="{D1B46980-6531-4606-95E6-44980827E919}" destId="{2BE915AB-18AA-4053-B92C-3BFC9ED204BB}" srcOrd="1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9370515-8BAC-44F8-96C0-96D9774BD3E9}" type="presOf" srcId="{757F3AB3-0718-4624-B441-E567A8F0AB56}" destId="{333A1088-737F-45CB-B68E-254E46348037}" srcOrd="0" destOrd="0" presId="urn:microsoft.com/office/officeart/2005/8/layout/target3"/>
    <dgm:cxn modelId="{A821F6E1-A841-4B0A-ADEB-97018FA0C6B3}" type="presOf" srcId="{4C35D32F-0EAB-4CD7-82EE-45574DC2A586}" destId="{890E4F0B-2866-4A3F-A3C7-2A14B1797930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A1AA8459-FC61-4644-B227-C15BDDC7E1B5}" type="presOf" srcId="{7E46725E-13A1-4082-A664-334D30DB29F8}" destId="{B7050CC9-0FC3-4C26-923E-C583681B813F}" srcOrd="0" destOrd="0" presId="urn:microsoft.com/office/officeart/2005/8/layout/target3"/>
    <dgm:cxn modelId="{4D38FB2D-2BA8-4E31-87C9-3A104E8863C2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BEB6276-3F5F-4C74-BAA6-5042366C827F}" type="presOf" srcId="{D1D4F407-5343-4D3F-B5B9-D407B03CAEB4}" destId="{AED2198E-93D5-4001-81B4-73124B309672}" srcOrd="1" destOrd="0" presId="urn:microsoft.com/office/officeart/2005/8/layout/target3"/>
    <dgm:cxn modelId="{034AEABB-31E5-4461-B145-BC1C221C9C9E}" type="presOf" srcId="{D8197B8C-B260-4A16-BDF4-0947B075E274}" destId="{5A5FFA88-C948-4069-8E93-59FA12366E83}" srcOrd="1" destOrd="0" presId="urn:microsoft.com/office/officeart/2005/8/layout/target3"/>
    <dgm:cxn modelId="{0B127171-BFEC-44FF-9D13-9F7B8CA48055}" type="presParOf" srcId="{333A1088-737F-45CB-B68E-254E46348037}" destId="{F5ABB229-8D3B-4694-996A-96F23CF14429}" srcOrd="0" destOrd="0" presId="urn:microsoft.com/office/officeart/2005/8/layout/target3"/>
    <dgm:cxn modelId="{289168C9-4821-4FD1-BFC6-319815F692AA}" type="presParOf" srcId="{333A1088-737F-45CB-B68E-254E46348037}" destId="{F41139FD-01EE-4571-8B17-4FB00FC51163}" srcOrd="1" destOrd="0" presId="urn:microsoft.com/office/officeart/2005/8/layout/target3"/>
    <dgm:cxn modelId="{E16CE3F6-F815-4E68-B644-C69E60E46756}" type="presParOf" srcId="{333A1088-737F-45CB-B68E-254E46348037}" destId="{D005CE8C-CC26-4C3E-AC11-E15060ECD759}" srcOrd="2" destOrd="0" presId="urn:microsoft.com/office/officeart/2005/8/layout/target3"/>
    <dgm:cxn modelId="{AF023F79-F819-4A69-914C-F5354942ABA6}" type="presParOf" srcId="{333A1088-737F-45CB-B68E-254E46348037}" destId="{2C702D82-9B77-49B7-9568-BB8EB47C3372}" srcOrd="3" destOrd="0" presId="urn:microsoft.com/office/officeart/2005/8/layout/target3"/>
    <dgm:cxn modelId="{CC0A9AA3-C66F-467F-8CD7-AFFA0EB039BE}" type="presParOf" srcId="{333A1088-737F-45CB-B68E-254E46348037}" destId="{A52A0455-90FF-4808-ABD0-F02540D31D5A}" srcOrd="4" destOrd="0" presId="urn:microsoft.com/office/officeart/2005/8/layout/target3"/>
    <dgm:cxn modelId="{CE8537DE-BC07-41E7-9401-11F63F3FE3E0}" type="presParOf" srcId="{333A1088-737F-45CB-B68E-254E46348037}" destId="{6140AFEC-043D-4C43-A2F9-D0F5331DF3A3}" srcOrd="5" destOrd="0" presId="urn:microsoft.com/office/officeart/2005/8/layout/target3"/>
    <dgm:cxn modelId="{704A1BC3-33AE-4336-87AF-008094ECD2CD}" type="presParOf" srcId="{333A1088-737F-45CB-B68E-254E46348037}" destId="{9358AC05-5D7D-4327-9F80-1AD486AEA664}" srcOrd="6" destOrd="0" presId="urn:microsoft.com/office/officeart/2005/8/layout/target3"/>
    <dgm:cxn modelId="{2FD5E6E9-1CB1-4EDE-96E1-344DD0BE47F0}" type="presParOf" srcId="{333A1088-737F-45CB-B68E-254E46348037}" destId="{313FC574-E1CD-4FB4-B054-0B805CE0447D}" srcOrd="7" destOrd="0" presId="urn:microsoft.com/office/officeart/2005/8/layout/target3"/>
    <dgm:cxn modelId="{3BAB9DCD-B72A-424C-B5AA-B847EBAB92D2}" type="presParOf" srcId="{333A1088-737F-45CB-B68E-254E46348037}" destId="{619D679B-A015-4ECF-8348-D1034C574F40}" srcOrd="8" destOrd="0" presId="urn:microsoft.com/office/officeart/2005/8/layout/target3"/>
    <dgm:cxn modelId="{8E6E93C9-E5C7-49C9-A307-0FFC2C8D4505}" type="presParOf" srcId="{333A1088-737F-45CB-B68E-254E46348037}" destId="{322283A8-4A27-4CDA-BAE3-F381106A9174}" srcOrd="9" destOrd="0" presId="urn:microsoft.com/office/officeart/2005/8/layout/target3"/>
    <dgm:cxn modelId="{1930E0C9-A76E-4FEC-A6BF-EA0A6F784D99}" type="presParOf" srcId="{333A1088-737F-45CB-B68E-254E46348037}" destId="{FFC9F71D-1B4F-4AD9-A4A6-86ADEFC8AF5C}" srcOrd="10" destOrd="0" presId="urn:microsoft.com/office/officeart/2005/8/layout/target3"/>
    <dgm:cxn modelId="{0770B4E0-ECC1-4766-880D-88C3CCB55F84}" type="presParOf" srcId="{333A1088-737F-45CB-B68E-254E46348037}" destId="{25B08C86-7E15-44DC-BE7F-FFB55DD49D12}" srcOrd="11" destOrd="0" presId="urn:microsoft.com/office/officeart/2005/8/layout/target3"/>
    <dgm:cxn modelId="{3EDA7E45-3365-4FC2-A4DC-8C3FB11EE46D}" type="presParOf" srcId="{333A1088-737F-45CB-B68E-254E46348037}" destId="{76644BE8-9D7C-4C09-B250-3D10AF48CBB7}" srcOrd="12" destOrd="0" presId="urn:microsoft.com/office/officeart/2005/8/layout/target3"/>
    <dgm:cxn modelId="{43626524-09CD-4699-9AE5-BA32CEC9A2E4}" type="presParOf" srcId="{333A1088-737F-45CB-B68E-254E46348037}" destId="{EE85B701-7295-41C0-BA7A-34D3756A2AE6}" srcOrd="13" destOrd="0" presId="urn:microsoft.com/office/officeart/2005/8/layout/target3"/>
    <dgm:cxn modelId="{339DE3CA-0151-4A76-A3A3-C6A51DD0BB65}" type="presParOf" srcId="{333A1088-737F-45CB-B68E-254E46348037}" destId="{8BEBB6EC-1DAA-4CAC-8A25-BC0FCBD5DBD5}" srcOrd="14" destOrd="0" presId="urn:microsoft.com/office/officeart/2005/8/layout/target3"/>
    <dgm:cxn modelId="{5B597EFE-8CF4-4B12-A2B5-345EC87345F6}" type="presParOf" srcId="{333A1088-737F-45CB-B68E-254E46348037}" destId="{41CA92B1-2F09-48D8-ACE4-465CAF918C2C}" srcOrd="15" destOrd="0" presId="urn:microsoft.com/office/officeart/2005/8/layout/target3"/>
    <dgm:cxn modelId="{197AC9B3-88D1-4BF5-BAFC-DEBD70333460}" type="presParOf" srcId="{333A1088-737F-45CB-B68E-254E46348037}" destId="{44810F33-5078-4AE9-9C7C-25A884644228}" srcOrd="16" destOrd="0" presId="urn:microsoft.com/office/officeart/2005/8/layout/target3"/>
    <dgm:cxn modelId="{42C364B7-CD8E-4175-8FBA-F6BC939CD47A}" type="presParOf" srcId="{333A1088-737F-45CB-B68E-254E46348037}" destId="{B7050CC9-0FC3-4C26-923E-C583681B813F}" srcOrd="17" destOrd="0" presId="urn:microsoft.com/office/officeart/2005/8/layout/target3"/>
    <dgm:cxn modelId="{5184E98D-A6C3-4DFA-834F-F3BAC376B26C}" type="presParOf" srcId="{333A1088-737F-45CB-B68E-254E46348037}" destId="{FAB7270F-BD54-4209-A1BF-86DD19A2869E}" srcOrd="18" destOrd="0" presId="urn:microsoft.com/office/officeart/2005/8/layout/target3"/>
    <dgm:cxn modelId="{32AB5CE1-2564-40E9-8F95-2EC45D6A213A}" type="presParOf" srcId="{333A1088-737F-45CB-B68E-254E46348037}" destId="{F6A3497E-3B06-4E8A-81CF-A3F38E3BB429}" srcOrd="19" destOrd="0" presId="urn:microsoft.com/office/officeart/2005/8/layout/target3"/>
    <dgm:cxn modelId="{BEC4B773-461C-492A-A0CA-37D39A55473A}" type="presParOf" srcId="{333A1088-737F-45CB-B68E-254E46348037}" destId="{3F28FED3-D868-404F-A6DC-8E84E4FB3EF8}" srcOrd="20" destOrd="0" presId="urn:microsoft.com/office/officeart/2005/8/layout/target3"/>
    <dgm:cxn modelId="{04E2DFC8-2071-440B-BE30-6EBA36AE18DA}" type="presParOf" srcId="{333A1088-737F-45CB-B68E-254E46348037}" destId="{AED2198E-93D5-4001-81B4-73124B309672}" srcOrd="21" destOrd="0" presId="urn:microsoft.com/office/officeart/2005/8/layout/target3"/>
    <dgm:cxn modelId="{373D009E-51C3-46D8-84F9-F4FBCEF50DDD}" type="presParOf" srcId="{333A1088-737F-45CB-B68E-254E46348037}" destId="{2BE915AB-18AA-4053-B92C-3BFC9ED204BB}" srcOrd="22" destOrd="0" presId="urn:microsoft.com/office/officeart/2005/8/layout/target3"/>
    <dgm:cxn modelId="{C6455CB6-2A3E-4CEF-A450-E98E9447BDD1}" type="presParOf" srcId="{333A1088-737F-45CB-B68E-254E46348037}" destId="{6BB5E863-4638-4E1D-BFDE-399D028AC4ED}" srcOrd="23" destOrd="0" presId="urn:microsoft.com/office/officeart/2005/8/layout/target3"/>
    <dgm:cxn modelId="{A02596EF-E03B-4835-8BEC-73F5B13B5E67}" type="presParOf" srcId="{333A1088-737F-45CB-B68E-254E46348037}" destId="{5A5FFA88-C948-4069-8E93-59FA12366E83}" srcOrd="24" destOrd="0" presId="urn:microsoft.com/office/officeart/2005/8/layout/target3"/>
    <dgm:cxn modelId="{80E93709-BCA4-45ED-976C-A061CE8C4650}" type="presParOf" srcId="{333A1088-737F-45CB-B68E-254E46348037}" destId="{890E4F0B-2866-4A3F-A3C7-2A14B1797930}" srcOrd="25" destOrd="0" presId="urn:microsoft.com/office/officeart/2005/8/layout/target3"/>
    <dgm:cxn modelId="{DFA536E9-DA82-46B2-80DC-8DB6B89EC54E}" type="presParOf" srcId="{333A1088-737F-45CB-B68E-254E46348037}" destId="{307B873D-D319-40E7-AEA8-EAE5900FADE7}" srcOrd="26" destOrd="0" presId="urn:microsoft.com/office/officeart/2005/8/layout/target3"/>
    <dgm:cxn modelId="{C7F643C7-CBE8-4954-B626-218AD235ADAC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76444"/>
                <a:satOff val="-1220"/>
                <a:lumOff val="11745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76444"/>
                <a:satOff val="-1220"/>
                <a:lumOff val="11745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76444"/>
                <a:satOff val="-1220"/>
                <a:lumOff val="11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76444"/>
              <a:satOff val="-1220"/>
              <a:lumOff val="117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152889"/>
                <a:satOff val="-2439"/>
                <a:lumOff val="23490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152889"/>
                <a:satOff val="-2439"/>
                <a:lumOff val="23490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152889"/>
                <a:satOff val="-2439"/>
                <a:lumOff val="234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152889"/>
              <a:satOff val="-2439"/>
              <a:lumOff val="234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VY_32_INOVACE_16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229333"/>
                <a:satOff val="-3659"/>
                <a:lumOff val="35235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229333"/>
                <a:satOff val="-3659"/>
                <a:lumOff val="35235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229333"/>
                <a:satOff val="-3659"/>
                <a:lumOff val="3523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229333"/>
              <a:satOff val="-3659"/>
              <a:lumOff val="3523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Cirkus –  písemné sčítání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229333"/>
                <a:satOff val="-3659"/>
                <a:lumOff val="35235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229333"/>
                <a:satOff val="-3659"/>
                <a:lumOff val="35235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229333"/>
                <a:satOff val="-3659"/>
                <a:lumOff val="3523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229333"/>
              <a:satOff val="-3659"/>
              <a:lumOff val="3523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152889"/>
                <a:satOff val="-2439"/>
                <a:lumOff val="23490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152889"/>
                <a:satOff val="-2439"/>
                <a:lumOff val="23490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152889"/>
                <a:satOff val="-2439"/>
                <a:lumOff val="234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152889"/>
              <a:satOff val="-2439"/>
              <a:lumOff val="234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50000"/>
                <a:hueOff val="76444"/>
                <a:satOff val="-1220"/>
                <a:lumOff val="11745"/>
                <a:alphaOff val="0"/>
                <a:shade val="51000"/>
                <a:satMod val="130000"/>
              </a:schemeClr>
            </a:gs>
            <a:gs pos="80000">
              <a:schemeClr val="accent3">
                <a:shade val="50000"/>
                <a:hueOff val="76444"/>
                <a:satOff val="-1220"/>
                <a:lumOff val="11745"/>
                <a:alphaOff val="0"/>
                <a:shade val="93000"/>
                <a:satMod val="130000"/>
              </a:schemeClr>
            </a:gs>
            <a:gs pos="100000">
              <a:schemeClr val="accent3">
                <a:shade val="50000"/>
                <a:hueOff val="76444"/>
                <a:satOff val="-1220"/>
                <a:lumOff val="11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50000"/>
              <a:hueOff val="76444"/>
              <a:satOff val="-1220"/>
              <a:lumOff val="1174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17.4. 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C2BE-116C-4C38-A291-11796B6CE82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C69C0-EC45-4A78-88F1-045A28B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1348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C2BE-116C-4C38-A291-11796B6CE82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C69C0-EC45-4A78-88F1-045A28B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381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C2BE-116C-4C38-A291-11796B6CE82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C69C0-EC45-4A78-88F1-045A28B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0520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C2BE-116C-4C38-A291-11796B6CE82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C69C0-EC45-4A78-88F1-045A28B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358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C2BE-116C-4C38-A291-11796B6CE82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C69C0-EC45-4A78-88F1-045A28B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239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C2BE-116C-4C38-A291-11796B6CE82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C69C0-EC45-4A78-88F1-045A28B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204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C2BE-116C-4C38-A291-11796B6CE82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C69C0-EC45-4A78-88F1-045A28B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465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C2BE-116C-4C38-A291-11796B6CE82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C69C0-EC45-4A78-88F1-045A28B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95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C2BE-116C-4C38-A291-11796B6CE82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C69C0-EC45-4A78-88F1-045A28B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585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C2BE-116C-4C38-A291-11796B6CE82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C69C0-EC45-4A78-88F1-045A28B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875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0C2BE-116C-4C38-A291-11796B6CE82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C69C0-EC45-4A78-88F1-045A28B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52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F0C2BE-116C-4C38-A291-11796B6CE82B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5C69C0-EC45-4A78-88F1-045A28B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6263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13" Type="http://schemas.openxmlformats.org/officeDocument/2006/relationships/image" Target="../media/image12.gif"/><Relationship Id="rId18" Type="http://schemas.openxmlformats.org/officeDocument/2006/relationships/image" Target="../media/image17.gif"/><Relationship Id="rId26" Type="http://schemas.openxmlformats.org/officeDocument/2006/relationships/image" Target="../media/image25.gif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20.gif"/><Relationship Id="rId34" Type="http://schemas.openxmlformats.org/officeDocument/2006/relationships/image" Target="../media/image33.gif"/><Relationship Id="rId7" Type="http://schemas.openxmlformats.org/officeDocument/2006/relationships/image" Target="../media/image6.gif"/><Relationship Id="rId12" Type="http://schemas.openxmlformats.org/officeDocument/2006/relationships/image" Target="../media/image11.gif"/><Relationship Id="rId17" Type="http://schemas.openxmlformats.org/officeDocument/2006/relationships/image" Target="../media/image16.gif"/><Relationship Id="rId25" Type="http://schemas.openxmlformats.org/officeDocument/2006/relationships/image" Target="../media/image24.gif"/><Relationship Id="rId33" Type="http://schemas.openxmlformats.org/officeDocument/2006/relationships/image" Target="../media/image32.gif"/><Relationship Id="rId2" Type="http://schemas.openxmlformats.org/officeDocument/2006/relationships/audio" Target="../media/media1.wav"/><Relationship Id="rId16" Type="http://schemas.openxmlformats.org/officeDocument/2006/relationships/image" Target="../media/image15.gif"/><Relationship Id="rId20" Type="http://schemas.openxmlformats.org/officeDocument/2006/relationships/image" Target="../media/image19.gif"/><Relationship Id="rId29" Type="http://schemas.openxmlformats.org/officeDocument/2006/relationships/image" Target="../media/image28.gif"/><Relationship Id="rId1" Type="http://schemas.microsoft.com/office/2007/relationships/media" Target="../media/media1.wav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24" Type="http://schemas.openxmlformats.org/officeDocument/2006/relationships/image" Target="../media/image23.gif"/><Relationship Id="rId32" Type="http://schemas.openxmlformats.org/officeDocument/2006/relationships/image" Target="../media/image31.gif"/><Relationship Id="rId5" Type="http://schemas.openxmlformats.org/officeDocument/2006/relationships/image" Target="../media/image4.gif"/><Relationship Id="rId15" Type="http://schemas.openxmlformats.org/officeDocument/2006/relationships/image" Target="../media/image14.gif"/><Relationship Id="rId23" Type="http://schemas.openxmlformats.org/officeDocument/2006/relationships/image" Target="../media/image22.gif"/><Relationship Id="rId28" Type="http://schemas.openxmlformats.org/officeDocument/2006/relationships/image" Target="../media/image27.gif"/><Relationship Id="rId10" Type="http://schemas.openxmlformats.org/officeDocument/2006/relationships/image" Target="../media/image9.gif"/><Relationship Id="rId19" Type="http://schemas.openxmlformats.org/officeDocument/2006/relationships/image" Target="../media/image18.gif"/><Relationship Id="rId31" Type="http://schemas.openxmlformats.org/officeDocument/2006/relationships/image" Target="../media/image30.gif"/><Relationship Id="rId4" Type="http://schemas.openxmlformats.org/officeDocument/2006/relationships/image" Target="../media/image3.gif"/><Relationship Id="rId9" Type="http://schemas.openxmlformats.org/officeDocument/2006/relationships/image" Target="../media/image8.gif"/><Relationship Id="rId14" Type="http://schemas.openxmlformats.org/officeDocument/2006/relationships/image" Target="../media/image13.gif"/><Relationship Id="rId22" Type="http://schemas.openxmlformats.org/officeDocument/2006/relationships/image" Target="../media/image21.gif"/><Relationship Id="rId27" Type="http://schemas.openxmlformats.org/officeDocument/2006/relationships/image" Target="../media/image26.gif"/><Relationship Id="rId30" Type="http://schemas.openxmlformats.org/officeDocument/2006/relationships/image" Target="../media/image29.gif"/><Relationship Id="rId35" Type="http://schemas.openxmlformats.org/officeDocument/2006/relationships/image" Target="../media/image34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5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012608479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80958290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Cirkus – písemné sčítání</a:t>
            </a:r>
            <a:endParaRPr lang="cs-CZ" b="1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písemné sčítání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Písemné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sčítání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písemného sčítání.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na konci hodiny na procvičování  písemného sčítání. Žáci se aktivně podíleli na úkolu a dále vymýšleli další různé příklady. Na konci hodiny jsem každému pracovní list - nevybarvený cirkus s příklady -  rozdala a žáci si individuálně zkoušeli příklady samostatně vypočítat.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2417223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72673" y="260648"/>
            <a:ext cx="609493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Cirkus – písemné sčítání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96752"/>
            <a:ext cx="6717770" cy="5038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5969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772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934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1953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564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367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534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128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990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31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21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114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170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526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765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96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519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8188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10"/>
            <a:ext cx="7030913" cy="659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442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10"/>
            <a:ext cx="7030913" cy="65992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112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10"/>
            <a:ext cx="7030913" cy="65992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338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10"/>
            <a:ext cx="7030913" cy="65992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0"/>
            <a:ext cx="7030913" cy="6594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1039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10"/>
            <a:ext cx="7030913" cy="65992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0"/>
            <a:ext cx="7030913" cy="65946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388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10"/>
            <a:ext cx="7030913" cy="65992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0"/>
            <a:ext cx="7030913" cy="65946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8405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10"/>
            <a:ext cx="7030913" cy="65992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0"/>
            <a:ext cx="7030913" cy="65946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132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10"/>
            <a:ext cx="7030913" cy="65992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0"/>
            <a:ext cx="7030913" cy="65946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8"/>
            <a:ext cx="7030913" cy="6590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259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10"/>
            <a:ext cx="7030913" cy="65992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0"/>
            <a:ext cx="7030913" cy="65946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8"/>
            <a:ext cx="7030913" cy="659007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817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10"/>
            <a:ext cx="7030913" cy="65992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0"/>
            <a:ext cx="7030913" cy="65946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8"/>
            <a:ext cx="7030913" cy="659007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0235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10"/>
            <a:ext cx="7030913" cy="65992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0"/>
            <a:ext cx="7030913" cy="65946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8"/>
            <a:ext cx="7030913" cy="659007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093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10"/>
            <a:ext cx="7030913" cy="65992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0"/>
            <a:ext cx="7030913" cy="65946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8"/>
            <a:ext cx="7030913" cy="659007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8"/>
            <a:ext cx="7030913" cy="6590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880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10"/>
            <a:ext cx="7030913" cy="65992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0"/>
            <a:ext cx="7030913" cy="65946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8"/>
            <a:ext cx="7030913" cy="659007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8"/>
            <a:ext cx="7030913" cy="6590075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260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10"/>
            <a:ext cx="7030913" cy="65992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0"/>
            <a:ext cx="7030913" cy="65946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8"/>
            <a:ext cx="7030913" cy="659007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8"/>
            <a:ext cx="7030913" cy="6590075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230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10"/>
            <a:ext cx="7030913" cy="65992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0"/>
            <a:ext cx="7030913" cy="65946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8"/>
            <a:ext cx="7030913" cy="659007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8"/>
            <a:ext cx="7030913" cy="6590075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5"/>
            <a:ext cx="7030913" cy="6611208"/>
          </a:xfrm>
          <a:prstGeom prst="rect">
            <a:avLst/>
          </a:prstGeom>
        </p:spPr>
      </p:pic>
      <p:pic>
        <p:nvPicPr>
          <p:cNvPr id="3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331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7210425" y="621944"/>
            <a:ext cx="194421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6699"/>
                </a:solidFill>
                <a:latin typeface="Times New Roman" pitchFamily="18" charset="0"/>
                <a:cs typeface="Times New Roman" pitchFamily="18" charset="0"/>
              </a:rPr>
              <a:t>35 růžová</a:t>
            </a:r>
          </a:p>
          <a:p>
            <a:r>
              <a:rPr lang="cs-CZ" sz="2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44 modrá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57 červená</a:t>
            </a:r>
          </a:p>
          <a:p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63 žlutá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72 zelená</a:t>
            </a:r>
          </a:p>
          <a:p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 hnědá</a:t>
            </a:r>
          </a:p>
          <a:p>
            <a:r>
              <a:rPr lang="cs-CZ" sz="2800" dirty="0" smtClean="0">
                <a:solidFill>
                  <a:srgbClr val="FF3300"/>
                </a:solidFill>
                <a:latin typeface="Times New Roman" pitchFamily="18" charset="0"/>
                <a:cs typeface="Times New Roman" pitchFamily="18" charset="0"/>
              </a:rPr>
              <a:t>98 oranžová</a:t>
            </a:r>
            <a:endParaRPr lang="cs-CZ" sz="2800" dirty="0">
              <a:solidFill>
                <a:srgbClr val="FF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568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0150"/>
            <a:ext cx="7030913" cy="661121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20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5680"/>
            <a:ext cx="7030913" cy="660482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9294"/>
            <a:ext cx="7030913" cy="661121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10"/>
            <a:ext cx="7030913" cy="659929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1"/>
            <a:ext cx="7030913" cy="6593766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6740"/>
            <a:ext cx="7030913" cy="659462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8"/>
            <a:ext cx="7030913" cy="6590077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6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8"/>
            <a:ext cx="7030913" cy="6590075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0429"/>
            <a:ext cx="7030913" cy="659007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383" y="129295"/>
            <a:ext cx="7030913" cy="6611208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384" y="129294"/>
            <a:ext cx="7030912" cy="6611209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611560" y="6219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3995936" y="0"/>
            <a:ext cx="3568606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Pracovní list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3181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5997" y="0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9" y="1484784"/>
            <a:ext cx="68407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BEROUSEK. </a:t>
            </a:r>
            <a:r>
              <a:rPr lang="cs-CZ" i="1" dirty="0"/>
              <a:t>Google.com</a:t>
            </a:r>
            <a:r>
              <a:rPr lang="cs-CZ" dirty="0"/>
              <a:t> [online]. [cit. </a:t>
            </a:r>
            <a:r>
              <a:rPr lang="cs-CZ" smtClean="0"/>
              <a:t>10.4.2012</a:t>
            </a:r>
            <a:r>
              <a:rPr lang="cs-CZ" dirty="0"/>
              <a:t>]. Dostupný na WWW: &lt;http://images.google.com/</a:t>
            </a:r>
            <a:r>
              <a:rPr lang="cs-CZ" dirty="0" err="1"/>
              <a:t>imgres?q</a:t>
            </a:r>
            <a:r>
              <a:rPr lang="cs-CZ" dirty="0"/>
              <a:t>=</a:t>
            </a:r>
            <a:r>
              <a:rPr lang="cs-CZ" dirty="0" err="1"/>
              <a:t>cirkus&amp;num</a:t>
            </a:r>
            <a:r>
              <a:rPr lang="cs-CZ" dirty="0"/>
              <a:t>=10&amp;hl=</a:t>
            </a:r>
            <a:r>
              <a:rPr lang="cs-CZ" dirty="0" err="1"/>
              <a:t>cs&amp;biw</a:t>
            </a:r>
            <a:r>
              <a:rPr lang="cs-CZ" dirty="0"/>
              <a:t>=1366&amp;bih=664&amp;tbm=</a:t>
            </a:r>
            <a:r>
              <a:rPr lang="cs-CZ" dirty="0" err="1"/>
              <a:t>isch&amp;tbnid</a:t>
            </a:r>
            <a:r>
              <a:rPr lang="cs-CZ" dirty="0"/>
              <a:t>=aTSOxcVkkm2x-M:&amp;</a:t>
            </a:r>
            <a:r>
              <a:rPr lang="cs-CZ" dirty="0" err="1"/>
              <a:t>imgrefurl</a:t>
            </a:r>
            <a:r>
              <a:rPr lang="cs-CZ" dirty="0"/>
              <a:t>=http://www.berousek.cz/&amp;</a:t>
            </a:r>
            <a:r>
              <a:rPr lang="cs-CZ" dirty="0" err="1"/>
              <a:t>docid</a:t>
            </a:r>
            <a:r>
              <a:rPr lang="cs-CZ" dirty="0"/>
              <a:t>=Vcwv26yXy4AcAM&amp;imgurl=http://www.berousek.cz/</a:t>
            </a:r>
            <a:r>
              <a:rPr lang="cs-CZ" dirty="0" err="1"/>
              <a:t>img</a:t>
            </a:r>
            <a:r>
              <a:rPr lang="cs-CZ" dirty="0"/>
              <a:t>/uvod_velka2.jpg&amp;w=1024&amp;h=768&amp;ei=</a:t>
            </a:r>
            <a:r>
              <a:rPr lang="cs-CZ" dirty="0" err="1"/>
              <a:t>AmQIULHGCofmtQawgpCrAw&amp;zoom</a:t>
            </a:r>
            <a:r>
              <a:rPr lang="cs-CZ" dirty="0"/>
              <a:t>=1&gt;. </a:t>
            </a:r>
          </a:p>
        </p:txBody>
      </p:sp>
    </p:spTree>
    <p:extLst>
      <p:ext uri="{BB962C8B-B14F-4D97-AF65-F5344CB8AC3E}">
        <p14:creationId xmlns:p14="http://schemas.microsoft.com/office/powerpoint/2010/main" val="2135504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638</Words>
  <Application>Microsoft Office PowerPoint</Application>
  <PresentationFormat>Předvádění na obrazovce (4:3)</PresentationFormat>
  <Paragraphs>244</Paragraphs>
  <Slides>37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37</vt:i4>
      </vt:variant>
    </vt:vector>
  </HeadingPairs>
  <TitlesOfParts>
    <vt:vector size="38" baseType="lpstr">
      <vt:lpstr>Motiv systému Office</vt:lpstr>
      <vt:lpstr>Autorem materiálu a všech jeho částí, není-li uvedeno jinak, je Mgr. Veronika Černá.</vt:lpstr>
      <vt:lpstr>Cirkus – písemné sčítání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45</cp:revision>
  <dcterms:created xsi:type="dcterms:W3CDTF">2012-07-19T10:09:44Z</dcterms:created>
  <dcterms:modified xsi:type="dcterms:W3CDTF">2012-08-23T10:31:06Z</dcterms:modified>
</cp:coreProperties>
</file>