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86" r:id="rId3"/>
    <p:sldId id="282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99" r:id="rId17"/>
    <p:sldId id="300" r:id="rId18"/>
    <p:sldId id="301" r:id="rId19"/>
    <p:sldId id="302" r:id="rId20"/>
    <p:sldId id="303" r:id="rId21"/>
    <p:sldId id="304" r:id="rId22"/>
    <p:sldId id="305" r:id="rId23"/>
    <p:sldId id="306" r:id="rId24"/>
    <p:sldId id="307" r:id="rId25"/>
    <p:sldId id="308" r:id="rId26"/>
    <p:sldId id="309" r:id="rId27"/>
    <p:sldId id="310" r:id="rId28"/>
    <p:sldId id="311" r:id="rId29"/>
    <p:sldId id="312" r:id="rId30"/>
    <p:sldId id="313" r:id="rId31"/>
    <p:sldId id="314" r:id="rId32"/>
    <p:sldId id="315" r:id="rId33"/>
    <p:sldId id="316" r:id="rId34"/>
    <p:sldId id="317" r:id="rId35"/>
    <p:sldId id="274" r:id="rId36"/>
    <p:sldId id="276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95" autoAdjust="0"/>
    <p:restoredTop sz="94660"/>
  </p:normalViewPr>
  <p:slideViewPr>
    <p:cSldViewPr>
      <p:cViewPr>
        <p:scale>
          <a:sx n="75" d="100"/>
          <a:sy n="75" d="100"/>
        </p:scale>
        <p:origin x="-1128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VY_32_INOVACE_17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Kocourek – písemné odčítání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2.5. 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</dgm:pt>
    <dgm:pt modelId="{6058EC33-B37A-4AB4-9973-53234093D856}" type="sibTrans" cxnId="{5643D4E4-B7D1-4958-8C0D-5D1ECE2C1017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47A3A3-3B6C-40EC-B257-298E017FC3C0}" type="presOf" srcId="{4C35D32F-0EAB-4CD7-82EE-45574DC2A586}" destId="{8BEBB6EC-1DAA-4CAC-8A25-BC0FCBD5DBD5}" srcOrd="0" destOrd="0" presId="urn:microsoft.com/office/officeart/2005/8/layout/target3"/>
    <dgm:cxn modelId="{777468D3-CA89-4360-9EA6-8F33AD99E409}" type="presOf" srcId="{D1B46980-6531-4606-95E6-44980827E919}" destId="{2BE915AB-18AA-4053-B92C-3BFC9ED204BB}" srcOrd="1" destOrd="0" presId="urn:microsoft.com/office/officeart/2005/8/layout/target3"/>
    <dgm:cxn modelId="{EC9F74A7-25C3-4233-822C-547CD78F2106}" type="presOf" srcId="{6F0626F1-15CA-49C8-B81F-B6D7E87A87F7}" destId="{3F28FED3-D868-404F-A6DC-8E84E4FB3EF8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52EC0F0B-C14B-41C6-A68F-E45C8C8C45B8}" type="presOf" srcId="{757F3AB3-0718-4624-B441-E567A8F0AB56}" destId="{333A1088-737F-45CB-B68E-254E46348037}" srcOrd="0" destOrd="0" presId="urn:microsoft.com/office/officeart/2005/8/layout/target3"/>
    <dgm:cxn modelId="{4EB9E238-CB55-4030-9943-5F858B789CC3}" type="presOf" srcId="{7E46725E-13A1-4082-A664-334D30DB29F8}" destId="{B7050CC9-0FC3-4C26-923E-C583681B813F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C84143E-8495-4120-B7B1-68B2768F681C}" type="presOf" srcId="{D1D4F407-5343-4D3F-B5B9-D407B03CAEB4}" destId="{D005CE8C-CC26-4C3E-AC11-E15060ECD759}" srcOrd="0" destOrd="0" presId="urn:microsoft.com/office/officeart/2005/8/layout/target3"/>
    <dgm:cxn modelId="{90683D62-2998-4090-AABF-8098C3FC733A}" type="presOf" srcId="{6F0626F1-15CA-49C8-B81F-B6D7E87A87F7}" destId="{E7AA458F-2838-4E86-A843-E9E7E72F0C66}" srcOrd="1" destOrd="0" presId="urn:microsoft.com/office/officeart/2005/8/layout/target3"/>
    <dgm:cxn modelId="{E10326B1-7CF6-4E6C-BBCB-DF6C61C9094A}" type="presOf" srcId="{B651F6E3-6281-48DB-9319-2AEAFDAE7572}" destId="{6BB5E863-4638-4E1D-BFDE-399D028AC4ED}" srcOrd="1" destOrd="0" presId="urn:microsoft.com/office/officeart/2005/8/layout/target3"/>
    <dgm:cxn modelId="{E9D3DD1A-19C8-4C8B-B523-A01404BAFE69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88F6693-0891-41C4-88D6-2CBD230E5F78}" type="presOf" srcId="{D8197B8C-B260-4A16-BDF4-0947B075E274}" destId="{5A5FFA88-C948-4069-8E93-59FA12366E83}" srcOrd="1" destOrd="0" presId="urn:microsoft.com/office/officeart/2005/8/layout/target3"/>
    <dgm:cxn modelId="{FADDBE01-4716-4E4A-BA16-004CF9ECB354}" type="presOf" srcId="{D8197B8C-B260-4A16-BDF4-0947B075E274}" destId="{25B08C86-7E15-44DC-BE7F-FFB55DD49D12}" srcOrd="0" destOrd="0" presId="urn:microsoft.com/office/officeart/2005/8/layout/target3"/>
    <dgm:cxn modelId="{06E05EA9-FEE8-433C-8B77-5FA79DB4195E}" type="presOf" srcId="{D1B46980-6531-4606-95E6-44980827E919}" destId="{6140AFEC-043D-4C43-A2F9-D0F5331DF3A3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8DBED879-B1CD-4C42-9586-6E1CA7E404FE}" type="presOf" srcId="{4C35D32F-0EAB-4CD7-82EE-45574DC2A586}" destId="{890E4F0B-2866-4A3F-A3C7-2A14B1797930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C0F08561-20F3-44E7-BECC-BA4A8AFACC52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F63F1E-7862-440D-9056-FE9F8F9611E7}" type="presOf" srcId="{7E46725E-13A1-4082-A664-334D30DB29F8}" destId="{307B873D-D319-40E7-AEA8-EAE5900FADE7}" srcOrd="1" destOrd="0" presId="urn:microsoft.com/office/officeart/2005/8/layout/target3"/>
    <dgm:cxn modelId="{ACC824C6-0F71-4D48-BEC0-B4E927A1924A}" type="presParOf" srcId="{333A1088-737F-45CB-B68E-254E46348037}" destId="{F5ABB229-8D3B-4694-996A-96F23CF14429}" srcOrd="0" destOrd="0" presId="urn:microsoft.com/office/officeart/2005/8/layout/target3"/>
    <dgm:cxn modelId="{57407CF4-4ABF-49AD-B94B-6138BD1A356A}" type="presParOf" srcId="{333A1088-737F-45CB-B68E-254E46348037}" destId="{F41139FD-01EE-4571-8B17-4FB00FC51163}" srcOrd="1" destOrd="0" presId="urn:microsoft.com/office/officeart/2005/8/layout/target3"/>
    <dgm:cxn modelId="{FBA9D92B-EC4B-4716-BF9A-E0B5615FBACD}" type="presParOf" srcId="{333A1088-737F-45CB-B68E-254E46348037}" destId="{D005CE8C-CC26-4C3E-AC11-E15060ECD759}" srcOrd="2" destOrd="0" presId="urn:microsoft.com/office/officeart/2005/8/layout/target3"/>
    <dgm:cxn modelId="{38F3DBAD-E004-484D-AE71-406F846E7057}" type="presParOf" srcId="{333A1088-737F-45CB-B68E-254E46348037}" destId="{2C702D82-9B77-49B7-9568-BB8EB47C3372}" srcOrd="3" destOrd="0" presId="urn:microsoft.com/office/officeart/2005/8/layout/target3"/>
    <dgm:cxn modelId="{1ED3D432-4068-4245-966E-C341F8073648}" type="presParOf" srcId="{333A1088-737F-45CB-B68E-254E46348037}" destId="{A52A0455-90FF-4808-ABD0-F02540D31D5A}" srcOrd="4" destOrd="0" presId="urn:microsoft.com/office/officeart/2005/8/layout/target3"/>
    <dgm:cxn modelId="{BF1DAE33-C9F8-4E72-AF4C-DB42B5D3776C}" type="presParOf" srcId="{333A1088-737F-45CB-B68E-254E46348037}" destId="{6140AFEC-043D-4C43-A2F9-D0F5331DF3A3}" srcOrd="5" destOrd="0" presId="urn:microsoft.com/office/officeart/2005/8/layout/target3"/>
    <dgm:cxn modelId="{71F4736B-E2CC-4DB0-A822-0E4537B988BF}" type="presParOf" srcId="{333A1088-737F-45CB-B68E-254E46348037}" destId="{9358AC05-5D7D-4327-9F80-1AD486AEA664}" srcOrd="6" destOrd="0" presId="urn:microsoft.com/office/officeart/2005/8/layout/target3"/>
    <dgm:cxn modelId="{F41468D3-59D0-464F-A8B9-F132F2B71420}" type="presParOf" srcId="{333A1088-737F-45CB-B68E-254E46348037}" destId="{313FC574-E1CD-4FB4-B054-0B805CE0447D}" srcOrd="7" destOrd="0" presId="urn:microsoft.com/office/officeart/2005/8/layout/target3"/>
    <dgm:cxn modelId="{9F4F6282-6657-4722-96FB-684970730318}" type="presParOf" srcId="{333A1088-737F-45CB-B68E-254E46348037}" destId="{619D679B-A015-4ECF-8348-D1034C574F40}" srcOrd="8" destOrd="0" presId="urn:microsoft.com/office/officeart/2005/8/layout/target3"/>
    <dgm:cxn modelId="{CC305296-C7F1-4D10-8C4D-3D06B7359C50}" type="presParOf" srcId="{333A1088-737F-45CB-B68E-254E46348037}" destId="{322283A8-4A27-4CDA-BAE3-F381106A9174}" srcOrd="9" destOrd="0" presId="urn:microsoft.com/office/officeart/2005/8/layout/target3"/>
    <dgm:cxn modelId="{023B53CA-1FCB-433D-8596-E905FEA17E5E}" type="presParOf" srcId="{333A1088-737F-45CB-B68E-254E46348037}" destId="{FFC9F71D-1B4F-4AD9-A4A6-86ADEFC8AF5C}" srcOrd="10" destOrd="0" presId="urn:microsoft.com/office/officeart/2005/8/layout/target3"/>
    <dgm:cxn modelId="{BCED02E9-39DF-45A5-8F92-C3CB675BEFB2}" type="presParOf" srcId="{333A1088-737F-45CB-B68E-254E46348037}" destId="{25B08C86-7E15-44DC-BE7F-FFB55DD49D12}" srcOrd="11" destOrd="0" presId="urn:microsoft.com/office/officeart/2005/8/layout/target3"/>
    <dgm:cxn modelId="{252FAEB9-EDEA-4E0C-9C2C-9986D6A9CB57}" type="presParOf" srcId="{333A1088-737F-45CB-B68E-254E46348037}" destId="{76644BE8-9D7C-4C09-B250-3D10AF48CBB7}" srcOrd="12" destOrd="0" presId="urn:microsoft.com/office/officeart/2005/8/layout/target3"/>
    <dgm:cxn modelId="{638A6E90-70F6-4543-8BF7-5F670C239BB2}" type="presParOf" srcId="{333A1088-737F-45CB-B68E-254E46348037}" destId="{EE85B701-7295-41C0-BA7A-34D3756A2AE6}" srcOrd="13" destOrd="0" presId="urn:microsoft.com/office/officeart/2005/8/layout/target3"/>
    <dgm:cxn modelId="{BA9F0955-10FB-4DFA-8C59-EC7A31D8443F}" type="presParOf" srcId="{333A1088-737F-45CB-B68E-254E46348037}" destId="{8BEBB6EC-1DAA-4CAC-8A25-BC0FCBD5DBD5}" srcOrd="14" destOrd="0" presId="urn:microsoft.com/office/officeart/2005/8/layout/target3"/>
    <dgm:cxn modelId="{69C65944-33D6-4B71-9AF3-31EE22ED102E}" type="presParOf" srcId="{333A1088-737F-45CB-B68E-254E46348037}" destId="{41CA92B1-2F09-48D8-ACE4-465CAF918C2C}" srcOrd="15" destOrd="0" presId="urn:microsoft.com/office/officeart/2005/8/layout/target3"/>
    <dgm:cxn modelId="{7613CFDB-069E-49B6-B19B-91FF26FE6A2E}" type="presParOf" srcId="{333A1088-737F-45CB-B68E-254E46348037}" destId="{44810F33-5078-4AE9-9C7C-25A884644228}" srcOrd="16" destOrd="0" presId="urn:microsoft.com/office/officeart/2005/8/layout/target3"/>
    <dgm:cxn modelId="{0A0F2C41-9E77-49A4-90C1-29FFE6410D79}" type="presParOf" srcId="{333A1088-737F-45CB-B68E-254E46348037}" destId="{B7050CC9-0FC3-4C26-923E-C583681B813F}" srcOrd="17" destOrd="0" presId="urn:microsoft.com/office/officeart/2005/8/layout/target3"/>
    <dgm:cxn modelId="{DAE226F1-249A-4215-A0CB-E68E2C7C3D0D}" type="presParOf" srcId="{333A1088-737F-45CB-B68E-254E46348037}" destId="{FAB7270F-BD54-4209-A1BF-86DD19A2869E}" srcOrd="18" destOrd="0" presId="urn:microsoft.com/office/officeart/2005/8/layout/target3"/>
    <dgm:cxn modelId="{6F13B74E-3572-4781-8A17-5880F12F5004}" type="presParOf" srcId="{333A1088-737F-45CB-B68E-254E46348037}" destId="{F6A3497E-3B06-4E8A-81CF-A3F38E3BB429}" srcOrd="19" destOrd="0" presId="urn:microsoft.com/office/officeart/2005/8/layout/target3"/>
    <dgm:cxn modelId="{82292BC5-3274-4580-A1B5-79E867E17D89}" type="presParOf" srcId="{333A1088-737F-45CB-B68E-254E46348037}" destId="{3F28FED3-D868-404F-A6DC-8E84E4FB3EF8}" srcOrd="20" destOrd="0" presId="urn:microsoft.com/office/officeart/2005/8/layout/target3"/>
    <dgm:cxn modelId="{E9D0EFE3-C047-4003-A745-F527E605B709}" type="presParOf" srcId="{333A1088-737F-45CB-B68E-254E46348037}" destId="{AED2198E-93D5-4001-81B4-73124B309672}" srcOrd="21" destOrd="0" presId="urn:microsoft.com/office/officeart/2005/8/layout/target3"/>
    <dgm:cxn modelId="{880ED749-157E-4419-A14C-D5CE7E0499EA}" type="presParOf" srcId="{333A1088-737F-45CB-B68E-254E46348037}" destId="{2BE915AB-18AA-4053-B92C-3BFC9ED204BB}" srcOrd="22" destOrd="0" presId="urn:microsoft.com/office/officeart/2005/8/layout/target3"/>
    <dgm:cxn modelId="{DC38A4B6-70B0-4F69-A68C-F12FC8EDFEF3}" type="presParOf" srcId="{333A1088-737F-45CB-B68E-254E46348037}" destId="{6BB5E863-4638-4E1D-BFDE-399D028AC4ED}" srcOrd="23" destOrd="0" presId="urn:microsoft.com/office/officeart/2005/8/layout/target3"/>
    <dgm:cxn modelId="{2493F573-4423-4FDD-9286-FFC10A65F850}" type="presParOf" srcId="{333A1088-737F-45CB-B68E-254E46348037}" destId="{5A5FFA88-C948-4069-8E93-59FA12366E83}" srcOrd="24" destOrd="0" presId="urn:microsoft.com/office/officeart/2005/8/layout/target3"/>
    <dgm:cxn modelId="{421D7658-880F-4CD9-AC62-7BE7FDD641F7}" type="presParOf" srcId="{333A1088-737F-45CB-B68E-254E46348037}" destId="{890E4F0B-2866-4A3F-A3C7-2A14B1797930}" srcOrd="25" destOrd="0" presId="urn:microsoft.com/office/officeart/2005/8/layout/target3"/>
    <dgm:cxn modelId="{F7C297EF-84BF-41EF-8BE6-871BBF3734B8}" type="presParOf" srcId="{333A1088-737F-45CB-B68E-254E46348037}" destId="{307B873D-D319-40E7-AEA8-EAE5900FADE7}" srcOrd="26" destOrd="0" presId="urn:microsoft.com/office/officeart/2005/8/layout/target3"/>
    <dgm:cxn modelId="{7B9EA35D-AD97-4777-BD9D-566A93E01D13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VY_32_INOVACE_17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Kocourek – písemné odčítání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2.5. 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2D8BB-7801-4E50-AE91-DFFB65A2273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78D0-C58F-4406-9D15-C3CE77A3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678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2D8BB-7801-4E50-AE91-DFFB65A2273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78D0-C58F-4406-9D15-C3CE77A3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52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2D8BB-7801-4E50-AE91-DFFB65A2273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78D0-C58F-4406-9D15-C3CE77A3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3071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2D8BB-7801-4E50-AE91-DFFB65A2273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78D0-C58F-4406-9D15-C3CE77A3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492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2D8BB-7801-4E50-AE91-DFFB65A2273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78D0-C58F-4406-9D15-C3CE77A3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402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2D8BB-7801-4E50-AE91-DFFB65A2273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78D0-C58F-4406-9D15-C3CE77A3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234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2D8BB-7801-4E50-AE91-DFFB65A2273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78D0-C58F-4406-9D15-C3CE77A3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956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2D8BB-7801-4E50-AE91-DFFB65A2273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78D0-C58F-4406-9D15-C3CE77A3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113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2D8BB-7801-4E50-AE91-DFFB65A2273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78D0-C58F-4406-9D15-C3CE77A3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83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2D8BB-7801-4E50-AE91-DFFB65A2273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78D0-C58F-4406-9D15-C3CE77A3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403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2D8BB-7801-4E50-AE91-DFFB65A2273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378D0-C58F-4406-9D15-C3CE77A3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195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52D8BB-7801-4E50-AE91-DFFB65A2273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A378D0-C58F-4406-9D15-C3CE77A31F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801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29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28" Type="http://schemas.openxmlformats.org/officeDocument/2006/relationships/image" Target="../media/image29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31" Type="http://schemas.openxmlformats.org/officeDocument/2006/relationships/image" Target="../media/image32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Relationship Id="rId27" Type="http://schemas.openxmlformats.org/officeDocument/2006/relationships/image" Target="../media/image28.png"/><Relationship Id="rId30" Type="http://schemas.openxmlformats.org/officeDocument/2006/relationships/image" Target="../media/image31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20.png"/><Relationship Id="rId34" Type="http://schemas.openxmlformats.org/officeDocument/2006/relationships/image" Target="../media/image33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33" Type="http://schemas.openxmlformats.org/officeDocument/2006/relationships/image" Target="../media/image32.png"/><Relationship Id="rId2" Type="http://schemas.openxmlformats.org/officeDocument/2006/relationships/audio" Target="../media/media1.wav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png"/><Relationship Id="rId1" Type="http://schemas.microsoft.com/office/2007/relationships/media" Target="../media/media1.wav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32" Type="http://schemas.openxmlformats.org/officeDocument/2006/relationships/image" Target="../media/image31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31" Type="http://schemas.openxmlformats.org/officeDocument/2006/relationships/image" Target="../media/image30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Relationship Id="rId30" Type="http://schemas.openxmlformats.org/officeDocument/2006/relationships/image" Target="../media/image29.png"/><Relationship Id="rId35" Type="http://schemas.openxmlformats.org/officeDocument/2006/relationships/image" Target="../media/image34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6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12" Type="http://schemas.openxmlformats.org/officeDocument/2006/relationships/image" Target="../media/image45.png"/><Relationship Id="rId17" Type="http://schemas.openxmlformats.org/officeDocument/2006/relationships/image" Target="../media/image50.png"/><Relationship Id="rId2" Type="http://schemas.openxmlformats.org/officeDocument/2006/relationships/image" Target="../media/image35.png"/><Relationship Id="rId16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5" Type="http://schemas.openxmlformats.org/officeDocument/2006/relationships/image" Target="../media/image48.png"/><Relationship Id="rId10" Type="http://schemas.openxmlformats.org/officeDocument/2006/relationships/image" Target="../media/image43.png"/><Relationship Id="rId4" Type="http://schemas.openxmlformats.org/officeDocument/2006/relationships/image" Target="../media/image37.png"/><Relationship Id="rId9" Type="http://schemas.openxmlformats.org/officeDocument/2006/relationships/image" Target="../media/image42.png"/><Relationship Id="rId14" Type="http://schemas.openxmlformats.org/officeDocument/2006/relationships/image" Target="../media/image47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654948121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31101158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Kocourek – písemné odčítání</a:t>
            </a:r>
            <a:endParaRPr lang="cs-CZ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písemné odčítání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Písemné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odčítání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písemného odčítání.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na konci hodiny na procvičování  písemného odčítání. Žáci se aktivně podíleli na úkolu a dále vymýšleli další různé příklady. Na konci hodiny jsem každému pracovní list - nevybarvený kocourek s příklady -  rozdala a žáci si individuálně zkoušeli příklady samostatně vypočítat.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1282202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06301" y="260648"/>
            <a:ext cx="722768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Kocourek - písemné odčítání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758" y="1268760"/>
            <a:ext cx="6912768" cy="5245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1430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</p:spTree>
    <p:extLst>
      <p:ext uri="{BB962C8B-B14F-4D97-AF65-F5344CB8AC3E}">
        <p14:creationId xmlns:p14="http://schemas.microsoft.com/office/powerpoint/2010/main" val="3296391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711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433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81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579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210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40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165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991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06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632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803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356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521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891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286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280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760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127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655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072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14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094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082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446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131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89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223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795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330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020272" y="260648"/>
            <a:ext cx="2304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1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1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1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100" dirty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1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6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8"/>
            <a:ext cx="6688892" cy="6183271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6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80" y="260649"/>
            <a:ext cx="6688892" cy="6183270"/>
          </a:xfrm>
          <a:prstGeom prst="rect">
            <a:avLst/>
          </a:prstGeom>
        </p:spPr>
      </p:pic>
      <p:pic>
        <p:nvPicPr>
          <p:cNvPr id="3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038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950"/>
            <a:ext cx="6912768" cy="649502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940768" y="780728"/>
            <a:ext cx="2203232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19 modrá</a:t>
            </a:r>
          </a:p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28 fialová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34 červená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37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46 hnědá</a:t>
            </a:r>
          </a:p>
          <a:p>
            <a:r>
              <a:rPr lang="cs-CZ" sz="32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54 oranžová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63 šedá</a:t>
            </a:r>
            <a:endParaRPr lang="cs-CZ" sz="3200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950"/>
            <a:ext cx="6689248" cy="64950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950"/>
            <a:ext cx="6689248" cy="64950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950"/>
            <a:ext cx="6689248" cy="64950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950"/>
            <a:ext cx="6689248" cy="64950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950"/>
            <a:ext cx="6689248" cy="64950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950"/>
            <a:ext cx="6689248" cy="64950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950"/>
            <a:ext cx="6689248" cy="64950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950"/>
            <a:ext cx="6689248" cy="649502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950"/>
            <a:ext cx="6689248" cy="649502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950"/>
            <a:ext cx="6689248" cy="649502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950"/>
            <a:ext cx="6689248" cy="64950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950"/>
            <a:ext cx="6689248" cy="649502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950"/>
            <a:ext cx="6689248" cy="649502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950"/>
            <a:ext cx="6689248" cy="649502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950"/>
            <a:ext cx="6689248" cy="649502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950"/>
            <a:ext cx="6689248" cy="6495025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4139952" y="2910"/>
            <a:ext cx="3485249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Pracovní list</a:t>
            </a:r>
            <a:endParaRPr lang="cs-CZ" sz="48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4342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5997" y="0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1340768"/>
            <a:ext cx="763284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 </a:t>
            </a:r>
            <a:r>
              <a:rPr lang="cs-CZ" i="1" dirty="0" smtClean="0"/>
              <a:t>Google.com</a:t>
            </a:r>
            <a:r>
              <a:rPr lang="cs-CZ" dirty="0" smtClean="0"/>
              <a:t> [online]. [cit. </a:t>
            </a:r>
            <a:r>
              <a:rPr lang="cs-CZ" smtClean="0"/>
              <a:t>1.5.2012</a:t>
            </a:r>
            <a:r>
              <a:rPr lang="cs-CZ" dirty="0" smtClean="0"/>
              <a:t>]. Dostupný na WWW: &lt;http://images.google.com/</a:t>
            </a:r>
            <a:r>
              <a:rPr lang="cs-CZ" dirty="0" err="1" smtClean="0"/>
              <a:t>imgres?q</a:t>
            </a:r>
            <a:r>
              <a:rPr lang="cs-CZ" dirty="0" smtClean="0"/>
              <a:t>=ko%C4%8Dka&amp;start=19&amp;num=10&amp;hl=</a:t>
            </a:r>
            <a:r>
              <a:rPr lang="cs-CZ" dirty="0" err="1" smtClean="0"/>
              <a:t>cs&amp;biw</a:t>
            </a:r>
            <a:r>
              <a:rPr lang="cs-CZ" dirty="0" smtClean="0"/>
              <a:t>=1366&amp;bih=664&amp;addh=36&amp;tbm=</a:t>
            </a:r>
            <a:r>
              <a:rPr lang="cs-CZ" dirty="0" err="1" smtClean="0"/>
              <a:t>isch&amp;tbnid</a:t>
            </a:r>
            <a:r>
              <a:rPr lang="cs-CZ" dirty="0" smtClean="0"/>
              <a:t>=0gJ8heloXzEZ3M:&amp;</a:t>
            </a:r>
            <a:r>
              <a:rPr lang="cs-CZ" dirty="0" err="1" smtClean="0"/>
              <a:t>imgrefurl</a:t>
            </a:r>
            <a:r>
              <a:rPr lang="cs-CZ" dirty="0" smtClean="0"/>
              <a:t>=http://dogandcat.com/&amp;</a:t>
            </a:r>
            <a:r>
              <a:rPr lang="cs-CZ" dirty="0" err="1" smtClean="0"/>
              <a:t>docid</a:t>
            </a:r>
            <a:r>
              <a:rPr lang="cs-CZ" dirty="0" smtClean="0"/>
              <a:t>=oOs_Zq1Wi6G4eM&amp;imgurl=http://dogandcat.com/</a:t>
            </a:r>
            <a:r>
              <a:rPr lang="cs-CZ" dirty="0" err="1" smtClean="0"/>
              <a:t>images</a:t>
            </a:r>
            <a:r>
              <a:rPr lang="cs-CZ" dirty="0" smtClean="0"/>
              <a:t>/cat2.jpg&amp;w=787&amp;h=746&amp;ei=Ea8IUPDlOMTRsga4k4jbCA&amp;zoom=1&amp;iact=</a:t>
            </a:r>
            <a:r>
              <a:rPr lang="cs-CZ" dirty="0" err="1" smtClean="0"/>
              <a:t>hc&amp;vpx</a:t>
            </a:r>
            <a:r>
              <a:rPr lang="cs-CZ" dirty="0" smtClean="0"/>
              <a:t>=1102&amp;vpy=253&amp;dur=390&amp;hovh=201&amp;hovw=211&amp;tx=136&amp;ty=92&amp;sig=115857355695673544385&amp;page=2&amp;tbnh=155&amp;tbnw=159&amp;ndsp=25&amp;ved=1t:429,r:12,s:19,i:43&gt;.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7209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639</Words>
  <Application>Microsoft Office PowerPoint</Application>
  <PresentationFormat>Předvádění na obrazovce (4:3)</PresentationFormat>
  <Paragraphs>244</Paragraphs>
  <Slides>36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systému Office</vt:lpstr>
      <vt:lpstr>Autorem materiálu a všech jeho částí, není-li uvedeno jinak, je Mgr. Veronika Černá.</vt:lpstr>
      <vt:lpstr>Kocourek – písemné odčítání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56</cp:revision>
  <dcterms:created xsi:type="dcterms:W3CDTF">2012-07-19T22:21:47Z</dcterms:created>
  <dcterms:modified xsi:type="dcterms:W3CDTF">2012-08-23T10:31:33Z</dcterms:modified>
</cp:coreProperties>
</file>