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9" r:id="rId2"/>
    <p:sldId id="300" r:id="rId3"/>
    <p:sldId id="30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302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Krocan – písemné a pamětné sčítání, odčítání, násobení a dělení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4.5.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6F50A8-511D-42D1-BEA3-FDCB7281351D}" type="presOf" srcId="{D1B46980-6531-4606-95E6-44980827E919}" destId="{6140AFEC-043D-4C43-A2F9-D0F5331DF3A3}" srcOrd="0" destOrd="0" presId="urn:microsoft.com/office/officeart/2005/8/layout/target3"/>
    <dgm:cxn modelId="{03461395-14E7-4AB4-B20C-C28DC07CFCBB}" type="presOf" srcId="{D1D4F407-5343-4D3F-B5B9-D407B03CAEB4}" destId="{D005CE8C-CC26-4C3E-AC11-E15060ECD759}" srcOrd="0" destOrd="0" presId="urn:microsoft.com/office/officeart/2005/8/layout/target3"/>
    <dgm:cxn modelId="{301A8CD0-954D-494F-AEE7-00565DA6F241}" type="presOf" srcId="{D1D4F407-5343-4D3F-B5B9-D407B03CAEB4}" destId="{AED2198E-93D5-4001-81B4-73124B309672}" srcOrd="1" destOrd="0" presId="urn:microsoft.com/office/officeart/2005/8/layout/target3"/>
    <dgm:cxn modelId="{A4970BDB-619D-4435-BE8E-6C107164B1C2}" type="presOf" srcId="{6F0626F1-15CA-49C8-B81F-B6D7E87A87F7}" destId="{E7AA458F-2838-4E86-A843-E9E7E72F0C66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1C816B4A-F1BC-4E9E-9CDE-1D7DB7F36F3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FA0EC5F-E092-4485-9993-CEB4BDCB7D77}" type="presOf" srcId="{4C35D32F-0EAB-4CD7-82EE-45574DC2A586}" destId="{8BEBB6EC-1DAA-4CAC-8A25-BC0FCBD5DBD5}" srcOrd="0" destOrd="0" presId="urn:microsoft.com/office/officeart/2005/8/layout/target3"/>
    <dgm:cxn modelId="{E41BAF8B-5927-4A47-A70C-A4632796DB0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B149DB-18B0-4A0C-A4DC-11401EA29B0E}" type="presOf" srcId="{D8197B8C-B260-4A16-BDF4-0947B075E274}" destId="{5A5FFA88-C948-4069-8E93-59FA12366E83}" srcOrd="1" destOrd="0" presId="urn:microsoft.com/office/officeart/2005/8/layout/target3"/>
    <dgm:cxn modelId="{705F3F7D-C39B-49C9-8EB4-E178863DA64D}" type="presOf" srcId="{7E46725E-13A1-4082-A664-334D30DB29F8}" destId="{307B873D-D319-40E7-AEA8-EAE5900FADE7}" srcOrd="1" destOrd="0" presId="urn:microsoft.com/office/officeart/2005/8/layout/target3"/>
    <dgm:cxn modelId="{1D075BED-5A99-49DB-B1D7-6ED69151A17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79D856-93A8-41F1-B3FB-9A468BED42D0}" type="presOf" srcId="{D1B46980-6531-4606-95E6-44980827E919}" destId="{2BE915AB-18AA-4053-B92C-3BFC9ED204BB}" srcOrd="1" destOrd="0" presId="urn:microsoft.com/office/officeart/2005/8/layout/target3"/>
    <dgm:cxn modelId="{AF4EF092-2E15-47D3-AEE3-662073D56C93}" type="presOf" srcId="{7E46725E-13A1-4082-A664-334D30DB29F8}" destId="{B7050CC9-0FC3-4C26-923E-C583681B813F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F4A0DE99-E39D-4D8C-8BDF-91008EBCD30D}" type="presOf" srcId="{4C35D32F-0EAB-4CD7-82EE-45574DC2A586}" destId="{890E4F0B-2866-4A3F-A3C7-2A14B1797930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4F33ED22-490B-42E0-BD8E-F3C7A89DA11F}" type="presOf" srcId="{B651F6E3-6281-48DB-9319-2AEAFDAE7572}" destId="{619D679B-A015-4ECF-8348-D1034C574F40}" srcOrd="0" destOrd="0" presId="urn:microsoft.com/office/officeart/2005/8/layout/target3"/>
    <dgm:cxn modelId="{73494DDA-F6D5-4231-8CCE-32F339E2D105}" type="presOf" srcId="{6F0626F1-15CA-49C8-B81F-B6D7E87A87F7}" destId="{3F28FED3-D868-404F-A6DC-8E84E4FB3EF8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80D2DA4-AE4C-4634-962E-ACD9C231C3FD}" type="presParOf" srcId="{333A1088-737F-45CB-B68E-254E46348037}" destId="{F5ABB229-8D3B-4694-996A-96F23CF14429}" srcOrd="0" destOrd="0" presId="urn:microsoft.com/office/officeart/2005/8/layout/target3"/>
    <dgm:cxn modelId="{71677A46-A2CD-413B-9A31-79E2792E04F2}" type="presParOf" srcId="{333A1088-737F-45CB-B68E-254E46348037}" destId="{F41139FD-01EE-4571-8B17-4FB00FC51163}" srcOrd="1" destOrd="0" presId="urn:microsoft.com/office/officeart/2005/8/layout/target3"/>
    <dgm:cxn modelId="{21631A07-5ED1-4687-80A8-73538FD3BC25}" type="presParOf" srcId="{333A1088-737F-45CB-B68E-254E46348037}" destId="{D005CE8C-CC26-4C3E-AC11-E15060ECD759}" srcOrd="2" destOrd="0" presId="urn:microsoft.com/office/officeart/2005/8/layout/target3"/>
    <dgm:cxn modelId="{4ABCD60B-C023-471F-911C-A1AE7F6A6B49}" type="presParOf" srcId="{333A1088-737F-45CB-B68E-254E46348037}" destId="{2C702D82-9B77-49B7-9568-BB8EB47C3372}" srcOrd="3" destOrd="0" presId="urn:microsoft.com/office/officeart/2005/8/layout/target3"/>
    <dgm:cxn modelId="{326E4325-BF85-4121-8B84-6E9D79F0E67F}" type="presParOf" srcId="{333A1088-737F-45CB-B68E-254E46348037}" destId="{A52A0455-90FF-4808-ABD0-F02540D31D5A}" srcOrd="4" destOrd="0" presId="urn:microsoft.com/office/officeart/2005/8/layout/target3"/>
    <dgm:cxn modelId="{54915FA6-F1BA-4EA0-A3F6-B27FEECA86D7}" type="presParOf" srcId="{333A1088-737F-45CB-B68E-254E46348037}" destId="{6140AFEC-043D-4C43-A2F9-D0F5331DF3A3}" srcOrd="5" destOrd="0" presId="urn:microsoft.com/office/officeart/2005/8/layout/target3"/>
    <dgm:cxn modelId="{AF02E72E-F923-4390-A15E-2EDF39256D0D}" type="presParOf" srcId="{333A1088-737F-45CB-B68E-254E46348037}" destId="{9358AC05-5D7D-4327-9F80-1AD486AEA664}" srcOrd="6" destOrd="0" presId="urn:microsoft.com/office/officeart/2005/8/layout/target3"/>
    <dgm:cxn modelId="{7736C7AF-5D4C-448B-A80A-870ADE1553AC}" type="presParOf" srcId="{333A1088-737F-45CB-B68E-254E46348037}" destId="{313FC574-E1CD-4FB4-B054-0B805CE0447D}" srcOrd="7" destOrd="0" presId="urn:microsoft.com/office/officeart/2005/8/layout/target3"/>
    <dgm:cxn modelId="{0ADB4EC9-A6F3-4623-9FA7-BF3CF43B7617}" type="presParOf" srcId="{333A1088-737F-45CB-B68E-254E46348037}" destId="{619D679B-A015-4ECF-8348-D1034C574F40}" srcOrd="8" destOrd="0" presId="urn:microsoft.com/office/officeart/2005/8/layout/target3"/>
    <dgm:cxn modelId="{08967F2D-5BC8-4FC3-B736-A97B2DB1EA7D}" type="presParOf" srcId="{333A1088-737F-45CB-B68E-254E46348037}" destId="{322283A8-4A27-4CDA-BAE3-F381106A9174}" srcOrd="9" destOrd="0" presId="urn:microsoft.com/office/officeart/2005/8/layout/target3"/>
    <dgm:cxn modelId="{4E76D230-CDF9-4982-81B4-9A066B0D92C6}" type="presParOf" srcId="{333A1088-737F-45CB-B68E-254E46348037}" destId="{FFC9F71D-1B4F-4AD9-A4A6-86ADEFC8AF5C}" srcOrd="10" destOrd="0" presId="urn:microsoft.com/office/officeart/2005/8/layout/target3"/>
    <dgm:cxn modelId="{87F1896A-1D46-49CF-99DA-197E860B79E7}" type="presParOf" srcId="{333A1088-737F-45CB-B68E-254E46348037}" destId="{25B08C86-7E15-44DC-BE7F-FFB55DD49D12}" srcOrd="11" destOrd="0" presId="urn:microsoft.com/office/officeart/2005/8/layout/target3"/>
    <dgm:cxn modelId="{B256836E-E3EF-4231-957B-1694B0A7EFCA}" type="presParOf" srcId="{333A1088-737F-45CB-B68E-254E46348037}" destId="{76644BE8-9D7C-4C09-B250-3D10AF48CBB7}" srcOrd="12" destOrd="0" presId="urn:microsoft.com/office/officeart/2005/8/layout/target3"/>
    <dgm:cxn modelId="{1093FCAB-9B46-4F9C-8A23-289779183395}" type="presParOf" srcId="{333A1088-737F-45CB-B68E-254E46348037}" destId="{EE85B701-7295-41C0-BA7A-34D3756A2AE6}" srcOrd="13" destOrd="0" presId="urn:microsoft.com/office/officeart/2005/8/layout/target3"/>
    <dgm:cxn modelId="{5FE33D56-6281-4A23-B598-1A3AE18E15D6}" type="presParOf" srcId="{333A1088-737F-45CB-B68E-254E46348037}" destId="{8BEBB6EC-1DAA-4CAC-8A25-BC0FCBD5DBD5}" srcOrd="14" destOrd="0" presId="urn:microsoft.com/office/officeart/2005/8/layout/target3"/>
    <dgm:cxn modelId="{7EAB3450-0087-4258-B3AC-210A92EE62F3}" type="presParOf" srcId="{333A1088-737F-45CB-B68E-254E46348037}" destId="{41CA92B1-2F09-48D8-ACE4-465CAF918C2C}" srcOrd="15" destOrd="0" presId="urn:microsoft.com/office/officeart/2005/8/layout/target3"/>
    <dgm:cxn modelId="{1C12E4B5-C661-4820-AAD3-5F6FBE05E17B}" type="presParOf" srcId="{333A1088-737F-45CB-B68E-254E46348037}" destId="{44810F33-5078-4AE9-9C7C-25A884644228}" srcOrd="16" destOrd="0" presId="urn:microsoft.com/office/officeart/2005/8/layout/target3"/>
    <dgm:cxn modelId="{3C249F06-F696-4469-B4DF-33F7A30E0369}" type="presParOf" srcId="{333A1088-737F-45CB-B68E-254E46348037}" destId="{B7050CC9-0FC3-4C26-923E-C583681B813F}" srcOrd="17" destOrd="0" presId="urn:microsoft.com/office/officeart/2005/8/layout/target3"/>
    <dgm:cxn modelId="{090C6386-16A1-456E-B4BC-D98B60791C58}" type="presParOf" srcId="{333A1088-737F-45CB-B68E-254E46348037}" destId="{FAB7270F-BD54-4209-A1BF-86DD19A2869E}" srcOrd="18" destOrd="0" presId="urn:microsoft.com/office/officeart/2005/8/layout/target3"/>
    <dgm:cxn modelId="{8FD3BB1C-E77C-4C5E-AA5B-09B4F1462769}" type="presParOf" srcId="{333A1088-737F-45CB-B68E-254E46348037}" destId="{F6A3497E-3B06-4E8A-81CF-A3F38E3BB429}" srcOrd="19" destOrd="0" presId="urn:microsoft.com/office/officeart/2005/8/layout/target3"/>
    <dgm:cxn modelId="{2FCE6CC8-8306-4F4E-81A9-181AA541FDC1}" type="presParOf" srcId="{333A1088-737F-45CB-B68E-254E46348037}" destId="{3F28FED3-D868-404F-A6DC-8E84E4FB3EF8}" srcOrd="20" destOrd="0" presId="urn:microsoft.com/office/officeart/2005/8/layout/target3"/>
    <dgm:cxn modelId="{F4F5DA5F-D719-441F-BA12-6EDFB071E92F}" type="presParOf" srcId="{333A1088-737F-45CB-B68E-254E46348037}" destId="{AED2198E-93D5-4001-81B4-73124B309672}" srcOrd="21" destOrd="0" presId="urn:microsoft.com/office/officeart/2005/8/layout/target3"/>
    <dgm:cxn modelId="{79BD57DA-962D-4811-98EF-D76DF7C0F361}" type="presParOf" srcId="{333A1088-737F-45CB-B68E-254E46348037}" destId="{2BE915AB-18AA-4053-B92C-3BFC9ED204BB}" srcOrd="22" destOrd="0" presId="urn:microsoft.com/office/officeart/2005/8/layout/target3"/>
    <dgm:cxn modelId="{C5D3EDF2-70CB-42A2-9221-A495697787C2}" type="presParOf" srcId="{333A1088-737F-45CB-B68E-254E46348037}" destId="{6BB5E863-4638-4E1D-BFDE-399D028AC4ED}" srcOrd="23" destOrd="0" presId="urn:microsoft.com/office/officeart/2005/8/layout/target3"/>
    <dgm:cxn modelId="{4A2716BC-1F26-4BEF-B90F-2BFA608D23B5}" type="presParOf" srcId="{333A1088-737F-45CB-B68E-254E46348037}" destId="{5A5FFA88-C948-4069-8E93-59FA12366E83}" srcOrd="24" destOrd="0" presId="urn:microsoft.com/office/officeart/2005/8/layout/target3"/>
    <dgm:cxn modelId="{D60E7B6E-4027-4286-9C2F-F175EB5F1326}" type="presParOf" srcId="{333A1088-737F-45CB-B68E-254E46348037}" destId="{890E4F0B-2866-4A3F-A3C7-2A14B1797930}" srcOrd="25" destOrd="0" presId="urn:microsoft.com/office/officeart/2005/8/layout/target3"/>
    <dgm:cxn modelId="{4A6C46FD-C363-4EFE-A044-D0DBF393CCA6}" type="presParOf" srcId="{333A1088-737F-45CB-B68E-254E46348037}" destId="{307B873D-D319-40E7-AEA8-EAE5900FADE7}" srcOrd="26" destOrd="0" presId="urn:microsoft.com/office/officeart/2005/8/layout/target3"/>
    <dgm:cxn modelId="{05F846F0-59D5-46B4-B819-A33A4DF80F5C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Krocan – písemné a pamětné sčítání, odčítání, násobení a dělení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4.5.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004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930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1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712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93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72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654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550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605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070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95164-8AF3-4DA7-9842-490FE193166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69353-DABA-42A1-8133-F7EC915F71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940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38" Type="http://schemas.openxmlformats.org/officeDocument/2006/relationships/image" Target="../media/image40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1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38" Type="http://schemas.openxmlformats.org/officeDocument/2006/relationships/image" Target="../media/image40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1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38" Type="http://schemas.openxmlformats.org/officeDocument/2006/relationships/image" Target="../media/image40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40" Type="http://schemas.openxmlformats.org/officeDocument/2006/relationships/image" Target="../media/image4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1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38" Type="http://schemas.openxmlformats.org/officeDocument/2006/relationships/image" Target="../media/image40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40" Type="http://schemas.openxmlformats.org/officeDocument/2006/relationships/image" Target="../media/image4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9" Type="http://schemas.openxmlformats.org/officeDocument/2006/relationships/image" Target="../media/image39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42" Type="http://schemas.openxmlformats.org/officeDocument/2006/relationships/image" Target="../media/image42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38" Type="http://schemas.openxmlformats.org/officeDocument/2006/relationships/image" Target="../media/image38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41" Type="http://schemas.openxmlformats.org/officeDocument/2006/relationships/image" Target="../media/image41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37" Type="http://schemas.openxmlformats.org/officeDocument/2006/relationships/image" Target="../media/image37.gif"/><Relationship Id="rId40" Type="http://schemas.openxmlformats.org/officeDocument/2006/relationships/image" Target="../media/image40.gif"/><Relationship Id="rId45" Type="http://schemas.openxmlformats.org/officeDocument/2006/relationships/image" Target="../media/image45.png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6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4" Type="http://schemas.openxmlformats.org/officeDocument/2006/relationships/image" Target="../media/image44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5.gif"/><Relationship Id="rId43" Type="http://schemas.openxmlformats.org/officeDocument/2006/relationships/image" Target="../media/image43.gif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1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6.gif"/><Relationship Id="rId42" Type="http://schemas.openxmlformats.org/officeDocument/2006/relationships/image" Target="../media/image4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38" Type="http://schemas.openxmlformats.org/officeDocument/2006/relationships/image" Target="../media/image40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40" Type="http://schemas.openxmlformats.org/officeDocument/2006/relationships/image" Target="../media/image4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8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Relationship Id="rId43" Type="http://schemas.openxmlformats.org/officeDocument/2006/relationships/image" Target="../media/image46.gi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00021838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2429954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Krocan – písemné a pamětné sčítání, odčítání, násobení a dělení 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6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a pamětné sčítání, odčítání, násobení a dělení.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 a pamětné sčítání, odčítání, násobení a dělení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a pamětného sčítání, odčítání, násobení a 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na konci hodiny na procvičování písemného a pamětného sčítání, odčítání, násobení a dělení.    Žáci se aktivně podíleli na úkolu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samostatně - tak ve skupinách.                    Formou tabulek - kde si každý individuálně příklad vypočítal a najednou mi pak tabulky ukázali - jsem mohla výsledky všech žáků ihned zkontrolovat                    a upozornit na chyby. Dále jsem každému rozdala pracovní list – nevybarveného krocana s příklady – kde si žáci individuálně příklady vypočítali a poté jsme si je společně na interaktivní tabuli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kontrolovali.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43195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0" y="13393"/>
            <a:ext cx="91440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Krocan – písemné a pamětné sčítání, odčítání, násobení a dělení</a:t>
            </a:r>
            <a:endParaRPr lang="cs-CZ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59943"/>
            <a:ext cx="7344816" cy="506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159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624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21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" y="0"/>
            <a:ext cx="6367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28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" y="0"/>
            <a:ext cx="6367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377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4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71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35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03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62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72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84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78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7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99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3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0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154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14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89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15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87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30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16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32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34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9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21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97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74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9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72206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70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03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96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0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0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86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30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91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87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3"/>
            <a:ext cx="6367875" cy="685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35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20688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3"/>
            <a:ext cx="6367875" cy="6857993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3"/>
          </a:xfrm>
          <a:prstGeom prst="rect">
            <a:avLst/>
          </a:prstGeom>
        </p:spPr>
      </p:pic>
      <p:pic>
        <p:nvPicPr>
          <p:cNvPr id="4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97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33" y="-4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86759" y="1196752"/>
            <a:ext cx="240803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413 červená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1355 modrá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3481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76272 hnědá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82106 zelená</a:t>
            </a:r>
            <a:endParaRPr lang="cs-CZ" sz="32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787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67875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5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636787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7220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367876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" y="0"/>
            <a:ext cx="637220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6367877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1"/>
            <a:ext cx="6363548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1"/>
            <a:ext cx="6367873" cy="685799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" y="1"/>
            <a:ext cx="6367877" cy="685799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" y="0"/>
            <a:ext cx="6367877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6" cy="68579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" y="0"/>
            <a:ext cx="6367877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" y="2"/>
            <a:ext cx="6367877" cy="6857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787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2"/>
            <a:ext cx="6363544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7" cy="685799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3543" cy="685799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0"/>
            <a:ext cx="6363542" cy="685799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2"/>
            <a:ext cx="6367875" cy="685799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2"/>
            <a:ext cx="6367876" cy="685799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0"/>
            <a:ext cx="6367875" cy="685799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3"/>
            <a:ext cx="6367876" cy="685799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4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" y="3"/>
            <a:ext cx="6367875" cy="6857993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" y="3"/>
            <a:ext cx="6363542" cy="6857993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" y="0"/>
            <a:ext cx="6367876" cy="6857996"/>
          </a:xfrm>
          <a:prstGeom prst="rect">
            <a:avLst/>
          </a:prstGeom>
        </p:spPr>
      </p:pic>
      <p:sp>
        <p:nvSpPr>
          <p:cNvPr id="45" name="TextovéPole 44"/>
          <p:cNvSpPr txBox="1"/>
          <p:nvPr/>
        </p:nvSpPr>
        <p:spPr>
          <a:xfrm>
            <a:off x="5217142" y="188640"/>
            <a:ext cx="36663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64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340768"/>
            <a:ext cx="806489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dirty="0" smtClean="0"/>
              <a:t>1.5.2012</a:t>
            </a:r>
            <a:r>
              <a:rPr lang="cs-CZ" dirty="0"/>
              <a:t>]. Dostupný na WWW: &lt;http://images.google.com/</a:t>
            </a:r>
            <a:r>
              <a:rPr lang="cs-CZ" dirty="0" err="1"/>
              <a:t>imgres?q</a:t>
            </a:r>
            <a:r>
              <a:rPr lang="cs-CZ" dirty="0"/>
              <a:t>=</a:t>
            </a:r>
            <a:r>
              <a:rPr lang="cs-CZ" dirty="0" err="1"/>
              <a:t>krocan&amp;num</a:t>
            </a:r>
            <a:r>
              <a:rPr lang="cs-CZ" dirty="0"/>
              <a:t>=10&amp;hl=</a:t>
            </a:r>
            <a:r>
              <a:rPr lang="cs-CZ" dirty="0" err="1"/>
              <a:t>cs&amp;biw</a:t>
            </a:r>
            <a:r>
              <a:rPr lang="cs-CZ" dirty="0"/>
              <a:t>=1366&amp;bih=664&amp;tbm=</a:t>
            </a:r>
            <a:r>
              <a:rPr lang="cs-CZ" dirty="0" err="1"/>
              <a:t>isch&amp;tbnid</a:t>
            </a:r>
            <a:r>
              <a:rPr lang="cs-CZ" dirty="0"/>
              <a:t>=3hQ98HdLgdMUfM:&amp;</a:t>
            </a:r>
            <a:r>
              <a:rPr lang="cs-CZ" dirty="0" err="1"/>
              <a:t>imgrefurl</a:t>
            </a:r>
            <a:r>
              <a:rPr lang="cs-CZ" dirty="0"/>
              <a:t>=http://vtm.zive.cz/aktuality/</a:t>
            </a:r>
            <a:r>
              <a:rPr lang="cs-CZ" dirty="0" err="1"/>
              <a:t>podivny-duvod-domestikace-krocana&amp;docid</a:t>
            </a:r>
            <a:r>
              <a:rPr lang="cs-CZ" dirty="0"/>
              <a:t>=4BuSDYF-LEneIM&amp;imgurl=http://vtm.zive.cz/</a:t>
            </a:r>
            <a:r>
              <a:rPr lang="cs-CZ" dirty="0" err="1"/>
              <a:t>files</a:t>
            </a:r>
            <a:r>
              <a:rPr lang="cs-CZ" dirty="0"/>
              <a:t>/</a:t>
            </a:r>
            <a:r>
              <a:rPr lang="cs-CZ" dirty="0" err="1"/>
              <a:t>imagecache</a:t>
            </a:r>
            <a:r>
              <a:rPr lang="cs-CZ" dirty="0"/>
              <a:t>/</a:t>
            </a:r>
            <a:r>
              <a:rPr lang="cs-CZ" dirty="0" err="1"/>
              <a:t>dust_filerenderer_big</a:t>
            </a:r>
            <a:r>
              <a:rPr lang="cs-CZ" dirty="0"/>
              <a:t>/</a:t>
            </a:r>
            <a:r>
              <a:rPr lang="cs-CZ" dirty="0" err="1"/>
              <a:t>upload</a:t>
            </a:r>
            <a:r>
              <a:rPr lang="cs-CZ" dirty="0"/>
              <a:t>/aktuality/krocan_jpg_4c187e93c2.jpg&amp;w=500&amp;h=375&amp;ei=2rEzUNW8OImWswbMi4C4CA&amp;zoom=1&amp;iact=</a:t>
            </a:r>
            <a:r>
              <a:rPr lang="cs-CZ" dirty="0" err="1"/>
              <a:t>hc&amp;vpx</a:t>
            </a:r>
            <a:r>
              <a:rPr lang="cs-CZ" dirty="0"/>
              <a:t>=1066&amp;vpy=100&amp;dur=278&amp;hovh=194&amp;hovw=259&amp;tx=200&amp;ty=142&amp;sig=115857355695673544385&amp;page=1&amp;tbnh=131&amp;tbnw=177&amp;start=0&amp;ndsp=19&amp;ved=1t:429,r:11,s:0,i:119&gt;. </a:t>
            </a:r>
          </a:p>
        </p:txBody>
      </p:sp>
    </p:spTree>
    <p:extLst>
      <p:ext uri="{BB962C8B-B14F-4D97-AF65-F5344CB8AC3E}">
        <p14:creationId xmlns:p14="http://schemas.microsoft.com/office/powerpoint/2010/main" val="35532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785</Words>
  <Application>Microsoft Office PowerPoint</Application>
  <PresentationFormat>Předvádění na obrazovce (4:3)</PresentationFormat>
  <Paragraphs>272</Paragraphs>
  <Slides>46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systému Office</vt:lpstr>
      <vt:lpstr>Autorem materiálu a všech jeho částí, není-li uvedeno jinak, je Mgr. Veronika Černá.</vt:lpstr>
      <vt:lpstr>Krocan – písemné a pamětné sčítání, odčítání, násobení a dělení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</cp:revision>
  <dcterms:created xsi:type="dcterms:W3CDTF">2012-08-21T13:33:39Z</dcterms:created>
  <dcterms:modified xsi:type="dcterms:W3CDTF">2012-08-23T10:40:35Z</dcterms:modified>
</cp:coreProperties>
</file>