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313" r:id="rId2"/>
    <p:sldId id="314" r:id="rId3"/>
    <p:sldId id="315" r:id="rId4"/>
    <p:sldId id="25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1" r:id="rId27"/>
    <p:sldId id="302" r:id="rId28"/>
    <p:sldId id="304" r:id="rId29"/>
    <p:sldId id="305" r:id="rId30"/>
    <p:sldId id="306" r:id="rId31"/>
    <p:sldId id="307" r:id="rId32"/>
    <p:sldId id="308" r:id="rId33"/>
    <p:sldId id="309" r:id="rId34"/>
    <p:sldId id="310" r:id="rId35"/>
    <p:sldId id="311" r:id="rId36"/>
    <p:sldId id="312" r:id="rId37"/>
    <p:sldId id="316" r:id="rId38"/>
    <p:sldId id="317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00" autoAdjust="0"/>
    <p:restoredTop sz="94660"/>
  </p:normalViewPr>
  <p:slideViewPr>
    <p:cSldViewPr>
      <p:cViewPr>
        <p:scale>
          <a:sx n="75" d="100"/>
          <a:sy n="75" d="100"/>
        </p:scale>
        <p:origin x="-1278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Sněhulák –  pamětné dělení se zbytkem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5.6.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8492B7-6DEC-4CC7-A6CF-458288ABF18C}" type="presOf" srcId="{D1D4F407-5343-4D3F-B5B9-D407B03CAEB4}" destId="{D005CE8C-CC26-4C3E-AC11-E15060ECD759}" srcOrd="0" destOrd="0" presId="urn:microsoft.com/office/officeart/2005/8/layout/target3"/>
    <dgm:cxn modelId="{13C38085-842C-4895-9F2E-37A98DFF44E1}" type="presOf" srcId="{D1B46980-6531-4606-95E6-44980827E919}" destId="{6140AFEC-043D-4C43-A2F9-D0F5331DF3A3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9108D8F-92CB-4CB6-BBFD-62BBCC2A7C7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C4946F-B253-419C-BB29-23F2853326BE}" type="presOf" srcId="{D8197B8C-B260-4A16-BDF4-0947B075E274}" destId="{5A5FFA88-C948-4069-8E93-59FA12366E83}" srcOrd="1" destOrd="0" presId="urn:microsoft.com/office/officeart/2005/8/layout/target3"/>
    <dgm:cxn modelId="{8E6EF51C-9B90-4361-A745-843CCB04721D}" type="presOf" srcId="{D1B46980-6531-4606-95E6-44980827E919}" destId="{2BE915AB-18AA-4053-B92C-3BFC9ED204BB}" srcOrd="1" destOrd="0" presId="urn:microsoft.com/office/officeart/2005/8/layout/target3"/>
    <dgm:cxn modelId="{F30D4457-AC0B-466F-BFD6-DDB505969B3F}" type="presOf" srcId="{6F0626F1-15CA-49C8-B81F-B6D7E87A87F7}" destId="{E7AA458F-2838-4E86-A843-E9E7E72F0C66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9C7EE4F-1CDB-4155-BFE3-CA19DEC2414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0D8542-307C-481D-BC67-9E0F32367A05}" type="presOf" srcId="{6F0626F1-15CA-49C8-B81F-B6D7E87A87F7}" destId="{3F28FED3-D868-404F-A6DC-8E84E4FB3EF8}" srcOrd="0" destOrd="0" presId="urn:microsoft.com/office/officeart/2005/8/layout/target3"/>
    <dgm:cxn modelId="{9A663BC7-BB0C-4F85-9F2E-5B4916572061}" type="presOf" srcId="{4C35D32F-0EAB-4CD7-82EE-45574DC2A586}" destId="{8BEBB6EC-1DAA-4CAC-8A25-BC0FCBD5DBD5}" srcOrd="0" destOrd="0" presId="urn:microsoft.com/office/officeart/2005/8/layout/target3"/>
    <dgm:cxn modelId="{60C650F3-8E53-4DE2-AC1F-691F837A58FB}" type="presOf" srcId="{B651F6E3-6281-48DB-9319-2AEAFDAE7572}" destId="{6BB5E863-4638-4E1D-BFDE-399D028AC4ED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D9A5ADBE-1101-4689-A5CA-23027016300A}" type="presOf" srcId="{4C35D32F-0EAB-4CD7-82EE-45574DC2A586}" destId="{890E4F0B-2866-4A3F-A3C7-2A14B1797930}" srcOrd="1" destOrd="0" presId="urn:microsoft.com/office/officeart/2005/8/layout/target3"/>
    <dgm:cxn modelId="{FE83559F-42FA-4235-B826-AE180768BEDB}" type="presOf" srcId="{7E46725E-13A1-4082-A664-334D30DB29F8}" destId="{B7050CC9-0FC3-4C26-923E-C583681B813F}" srcOrd="0" destOrd="0" presId="urn:microsoft.com/office/officeart/2005/8/layout/target3"/>
    <dgm:cxn modelId="{3954B6AC-0FA2-4ECD-8BAE-9B6A8CFE226D}" type="presOf" srcId="{D1D4F407-5343-4D3F-B5B9-D407B03CAEB4}" destId="{AED2198E-93D5-4001-81B4-73124B309672}" srcOrd="1" destOrd="0" presId="urn:microsoft.com/office/officeart/2005/8/layout/target3"/>
    <dgm:cxn modelId="{1E034AA6-2BE1-424A-BD1D-BB19713CD78B}" type="presOf" srcId="{7E46725E-13A1-4082-A664-334D30DB29F8}" destId="{307B873D-D319-40E7-AEA8-EAE5900FADE7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C2AB2B-CB4B-49C5-AF91-C34E6EC7861D}" type="presOf" srcId="{757F3AB3-0718-4624-B441-E567A8F0AB56}" destId="{333A1088-737F-45CB-B68E-254E46348037}" srcOrd="0" destOrd="0" presId="urn:microsoft.com/office/officeart/2005/8/layout/target3"/>
    <dgm:cxn modelId="{8C317E43-899A-42F3-9590-7C19156846CE}" type="presParOf" srcId="{333A1088-737F-45CB-B68E-254E46348037}" destId="{F5ABB229-8D3B-4694-996A-96F23CF14429}" srcOrd="0" destOrd="0" presId="urn:microsoft.com/office/officeart/2005/8/layout/target3"/>
    <dgm:cxn modelId="{487EE9A0-7930-4554-9093-FDCB7649584F}" type="presParOf" srcId="{333A1088-737F-45CB-B68E-254E46348037}" destId="{F41139FD-01EE-4571-8B17-4FB00FC51163}" srcOrd="1" destOrd="0" presId="urn:microsoft.com/office/officeart/2005/8/layout/target3"/>
    <dgm:cxn modelId="{7CC28FD0-96FC-452A-AC21-05E3F4139539}" type="presParOf" srcId="{333A1088-737F-45CB-B68E-254E46348037}" destId="{D005CE8C-CC26-4C3E-AC11-E15060ECD759}" srcOrd="2" destOrd="0" presId="urn:microsoft.com/office/officeart/2005/8/layout/target3"/>
    <dgm:cxn modelId="{5E2C31FD-ACD6-4D4B-AE10-3284C8624974}" type="presParOf" srcId="{333A1088-737F-45CB-B68E-254E46348037}" destId="{2C702D82-9B77-49B7-9568-BB8EB47C3372}" srcOrd="3" destOrd="0" presId="urn:microsoft.com/office/officeart/2005/8/layout/target3"/>
    <dgm:cxn modelId="{BB39838B-6D8F-4EBE-B019-F9AE1291C91F}" type="presParOf" srcId="{333A1088-737F-45CB-B68E-254E46348037}" destId="{A52A0455-90FF-4808-ABD0-F02540D31D5A}" srcOrd="4" destOrd="0" presId="urn:microsoft.com/office/officeart/2005/8/layout/target3"/>
    <dgm:cxn modelId="{CD99F796-DB5C-4244-99DF-F7D8814FFAA8}" type="presParOf" srcId="{333A1088-737F-45CB-B68E-254E46348037}" destId="{6140AFEC-043D-4C43-A2F9-D0F5331DF3A3}" srcOrd="5" destOrd="0" presId="urn:microsoft.com/office/officeart/2005/8/layout/target3"/>
    <dgm:cxn modelId="{DA2FA2F8-A383-4B88-87A0-9D3D997CA5BB}" type="presParOf" srcId="{333A1088-737F-45CB-B68E-254E46348037}" destId="{9358AC05-5D7D-4327-9F80-1AD486AEA664}" srcOrd="6" destOrd="0" presId="urn:microsoft.com/office/officeart/2005/8/layout/target3"/>
    <dgm:cxn modelId="{C49F153C-95B9-4BC4-A4DA-887E9CE7D119}" type="presParOf" srcId="{333A1088-737F-45CB-B68E-254E46348037}" destId="{313FC574-E1CD-4FB4-B054-0B805CE0447D}" srcOrd="7" destOrd="0" presId="urn:microsoft.com/office/officeart/2005/8/layout/target3"/>
    <dgm:cxn modelId="{28E92327-3EAC-40E4-9D4D-F1E266E82663}" type="presParOf" srcId="{333A1088-737F-45CB-B68E-254E46348037}" destId="{619D679B-A015-4ECF-8348-D1034C574F40}" srcOrd="8" destOrd="0" presId="urn:microsoft.com/office/officeart/2005/8/layout/target3"/>
    <dgm:cxn modelId="{BD111922-022F-44D6-B24B-0889A8C9390B}" type="presParOf" srcId="{333A1088-737F-45CB-B68E-254E46348037}" destId="{322283A8-4A27-4CDA-BAE3-F381106A9174}" srcOrd="9" destOrd="0" presId="urn:microsoft.com/office/officeart/2005/8/layout/target3"/>
    <dgm:cxn modelId="{5B3BFCF4-C99F-4057-935F-EFCA47A6B12D}" type="presParOf" srcId="{333A1088-737F-45CB-B68E-254E46348037}" destId="{FFC9F71D-1B4F-4AD9-A4A6-86ADEFC8AF5C}" srcOrd="10" destOrd="0" presId="urn:microsoft.com/office/officeart/2005/8/layout/target3"/>
    <dgm:cxn modelId="{FA666888-70C1-415F-9A4C-8FE82F5A17EA}" type="presParOf" srcId="{333A1088-737F-45CB-B68E-254E46348037}" destId="{25B08C86-7E15-44DC-BE7F-FFB55DD49D12}" srcOrd="11" destOrd="0" presId="urn:microsoft.com/office/officeart/2005/8/layout/target3"/>
    <dgm:cxn modelId="{3B0D1372-25C6-46CD-820F-A34C9F53C418}" type="presParOf" srcId="{333A1088-737F-45CB-B68E-254E46348037}" destId="{76644BE8-9D7C-4C09-B250-3D10AF48CBB7}" srcOrd="12" destOrd="0" presId="urn:microsoft.com/office/officeart/2005/8/layout/target3"/>
    <dgm:cxn modelId="{678B1F94-AF3B-48CC-9473-A899F4C8B284}" type="presParOf" srcId="{333A1088-737F-45CB-B68E-254E46348037}" destId="{EE85B701-7295-41C0-BA7A-34D3756A2AE6}" srcOrd="13" destOrd="0" presId="urn:microsoft.com/office/officeart/2005/8/layout/target3"/>
    <dgm:cxn modelId="{046BAFFC-2FCB-48B8-936B-0B2F7EB52D5E}" type="presParOf" srcId="{333A1088-737F-45CB-B68E-254E46348037}" destId="{8BEBB6EC-1DAA-4CAC-8A25-BC0FCBD5DBD5}" srcOrd="14" destOrd="0" presId="urn:microsoft.com/office/officeart/2005/8/layout/target3"/>
    <dgm:cxn modelId="{2A91DA52-2077-42D9-AE48-3FA434676F9D}" type="presParOf" srcId="{333A1088-737F-45CB-B68E-254E46348037}" destId="{41CA92B1-2F09-48D8-ACE4-465CAF918C2C}" srcOrd="15" destOrd="0" presId="urn:microsoft.com/office/officeart/2005/8/layout/target3"/>
    <dgm:cxn modelId="{B4C0B4DF-93D6-4103-BF4D-1ECCC2D5F55A}" type="presParOf" srcId="{333A1088-737F-45CB-B68E-254E46348037}" destId="{44810F33-5078-4AE9-9C7C-25A884644228}" srcOrd="16" destOrd="0" presId="urn:microsoft.com/office/officeart/2005/8/layout/target3"/>
    <dgm:cxn modelId="{7F973ECA-8412-451D-B15E-A21DE61A02AA}" type="presParOf" srcId="{333A1088-737F-45CB-B68E-254E46348037}" destId="{B7050CC9-0FC3-4C26-923E-C583681B813F}" srcOrd="17" destOrd="0" presId="urn:microsoft.com/office/officeart/2005/8/layout/target3"/>
    <dgm:cxn modelId="{DD73A777-E38B-4717-9663-9B81E81A279B}" type="presParOf" srcId="{333A1088-737F-45CB-B68E-254E46348037}" destId="{FAB7270F-BD54-4209-A1BF-86DD19A2869E}" srcOrd="18" destOrd="0" presId="urn:microsoft.com/office/officeart/2005/8/layout/target3"/>
    <dgm:cxn modelId="{401A7A69-51FA-48F5-9E79-4A251709C0CD}" type="presParOf" srcId="{333A1088-737F-45CB-B68E-254E46348037}" destId="{F6A3497E-3B06-4E8A-81CF-A3F38E3BB429}" srcOrd="19" destOrd="0" presId="urn:microsoft.com/office/officeart/2005/8/layout/target3"/>
    <dgm:cxn modelId="{D2FB2389-2AD4-49DA-A1D0-359AB7004B92}" type="presParOf" srcId="{333A1088-737F-45CB-B68E-254E46348037}" destId="{3F28FED3-D868-404F-A6DC-8E84E4FB3EF8}" srcOrd="20" destOrd="0" presId="urn:microsoft.com/office/officeart/2005/8/layout/target3"/>
    <dgm:cxn modelId="{60742C9B-3CB6-4DEC-A6E1-01780329C3A4}" type="presParOf" srcId="{333A1088-737F-45CB-B68E-254E46348037}" destId="{AED2198E-93D5-4001-81B4-73124B309672}" srcOrd="21" destOrd="0" presId="urn:microsoft.com/office/officeart/2005/8/layout/target3"/>
    <dgm:cxn modelId="{D3C17A07-8E41-455E-9CBD-0A2D87DEBE19}" type="presParOf" srcId="{333A1088-737F-45CB-B68E-254E46348037}" destId="{2BE915AB-18AA-4053-B92C-3BFC9ED204BB}" srcOrd="22" destOrd="0" presId="urn:microsoft.com/office/officeart/2005/8/layout/target3"/>
    <dgm:cxn modelId="{60DC46B3-54DC-4F17-BDCA-E627156F1CC0}" type="presParOf" srcId="{333A1088-737F-45CB-B68E-254E46348037}" destId="{6BB5E863-4638-4E1D-BFDE-399D028AC4ED}" srcOrd="23" destOrd="0" presId="urn:microsoft.com/office/officeart/2005/8/layout/target3"/>
    <dgm:cxn modelId="{7BFF652D-EBC8-41D9-8BD4-7FD83FDC7578}" type="presParOf" srcId="{333A1088-737F-45CB-B68E-254E46348037}" destId="{5A5FFA88-C948-4069-8E93-59FA12366E83}" srcOrd="24" destOrd="0" presId="urn:microsoft.com/office/officeart/2005/8/layout/target3"/>
    <dgm:cxn modelId="{638F2758-C807-43DD-9B2E-02528508F6AC}" type="presParOf" srcId="{333A1088-737F-45CB-B68E-254E46348037}" destId="{890E4F0B-2866-4A3F-A3C7-2A14B1797930}" srcOrd="25" destOrd="0" presId="urn:microsoft.com/office/officeart/2005/8/layout/target3"/>
    <dgm:cxn modelId="{97C76999-34D4-4DC7-A777-CADA0C1A8F82}" type="presParOf" srcId="{333A1088-737F-45CB-B68E-254E46348037}" destId="{307B873D-D319-40E7-AEA8-EAE5900FADE7}" srcOrd="26" destOrd="0" presId="urn:microsoft.com/office/officeart/2005/8/layout/target3"/>
    <dgm:cxn modelId="{CAD5D581-64FE-4430-ACD4-1D0F14624DDE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Sněhulák –  pamětné dělení se zbytkem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5.6.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926C49-EAE2-466C-BA25-F02CDE3D958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489C1-ACAB-4DB9-93F9-AE91B9089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906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89C1-ACAB-4DB9-93F9-AE91B908909E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792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858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516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41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459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7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707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273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260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126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53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063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4C443-0B18-4F02-AF3C-AFF88B3A356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1AF59-782A-494D-B80D-122091281E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148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3" Type="http://schemas.openxmlformats.org/officeDocument/2006/relationships/image" Target="../media/image3.png"/><Relationship Id="rId21" Type="http://schemas.openxmlformats.org/officeDocument/2006/relationships/image" Target="../media/image21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png"/><Relationship Id="rId34" Type="http://schemas.openxmlformats.org/officeDocument/2006/relationships/image" Target="../media/image33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38" Type="http://schemas.openxmlformats.org/officeDocument/2006/relationships/image" Target="../media/image37.png"/><Relationship Id="rId2" Type="http://schemas.openxmlformats.org/officeDocument/2006/relationships/audio" Target="../media/media1.wav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37" Type="http://schemas.openxmlformats.org/officeDocument/2006/relationships/image" Target="../media/image36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36" Type="http://schemas.openxmlformats.org/officeDocument/2006/relationships/image" Target="../media/image35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34" Type="http://schemas.openxmlformats.org/officeDocument/2006/relationships/image" Target="../media/image35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33" Type="http://schemas.openxmlformats.org/officeDocument/2006/relationships/image" Target="../media/image34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32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Relationship Id="rId35" Type="http://schemas.openxmlformats.org/officeDocument/2006/relationships/image" Target="../media/image38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12809618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493413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něhulák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– pamětné dělení     se zbytkem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pamětné dělení se zbytkem.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ělení se zbytkem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pamětného dělení                   se zbytkem.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na procvičování pamětného dělení se zbytkem. Žáci se aktivně podíleli na úkolu a při práci ve skupinách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se i bavili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Dále jsem každému na konci hodiny rozdala pracovní list - nevybarveného sněhuláka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80699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Sněhulák </a:t>
            </a:r>
            <a:r>
              <a:rPr lang="cs-CZ" sz="4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pamětné dělení                 se </a:t>
            </a:r>
            <a:r>
              <a:rPr lang="cs-CZ" sz="4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zbytkem</a:t>
            </a:r>
            <a:endParaRPr lang="cs-CZ" sz="4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8053"/>
            <a:ext cx="7056784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491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681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55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05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38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79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10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92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11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42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03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13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8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65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37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04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21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386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60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70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55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88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65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21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06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71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3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43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5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06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16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41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82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76256" y="692696"/>
            <a:ext cx="19976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 zelená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 hnědá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7 růžová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8 oranžová</a:t>
            </a:r>
            <a:endParaRPr lang="cs-CZ" sz="32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-1"/>
            <a:ext cx="6624734" cy="685799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3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4" cy="685799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3" cy="68579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4" cy="6857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3" cy="685799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-1"/>
            <a:ext cx="6624731" cy="685799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6624732" cy="685799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0"/>
            <a:ext cx="6624731" cy="685799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"/>
            <a:ext cx="6624732" cy="685798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6"/>
            <a:ext cx="6624731" cy="6857988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4479629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07505" y="203109"/>
            <a:ext cx="348524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60032" y="29673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695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03948" y="1376723"/>
            <a:ext cx="74168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dirty="0" smtClean="0"/>
              <a:t>1.6.2012</a:t>
            </a:r>
            <a:r>
              <a:rPr lang="cs-CZ" dirty="0"/>
              <a:t>]. Dostupný na WWW: &lt;http://images.google.com/</a:t>
            </a:r>
            <a:r>
              <a:rPr lang="cs-CZ" dirty="0" err="1"/>
              <a:t>imgres?q</a:t>
            </a:r>
            <a:r>
              <a:rPr lang="cs-CZ" dirty="0"/>
              <a:t>=sn%C4%9Bhul%C3%A1k&amp;num=10&amp;hl=</a:t>
            </a:r>
            <a:r>
              <a:rPr lang="cs-CZ" dirty="0" err="1"/>
              <a:t>cs&amp;biw</a:t>
            </a:r>
            <a:r>
              <a:rPr lang="cs-CZ" dirty="0"/>
              <a:t>=1366&amp;bih=664&amp;tbm=</a:t>
            </a:r>
            <a:r>
              <a:rPr lang="cs-CZ" dirty="0" err="1"/>
              <a:t>isch&amp;tbnid</a:t>
            </a:r>
            <a:r>
              <a:rPr lang="cs-CZ" dirty="0"/>
              <a:t>=jqRFxPGn6AXTwM:&amp;</a:t>
            </a:r>
            <a:r>
              <a:rPr lang="cs-CZ" dirty="0" err="1"/>
              <a:t>imgrefurl</a:t>
            </a:r>
            <a:r>
              <a:rPr lang="cs-CZ" dirty="0"/>
              <a:t>=http://morceterka.blog.cz/0912&amp;docid=EuPyQkACqn0L3M&amp;imgurl=http://nd02.jxs.cz/404/241/26626e76c6_56980711_o2.jpg&amp;w=480&amp;h=360&amp;ei=XnMMULLeCfKb1AWuk7yOCw&amp;zoom=1&amp;iact=</a:t>
            </a:r>
            <a:r>
              <a:rPr lang="cs-CZ" dirty="0" err="1"/>
              <a:t>hc&amp;vpx</a:t>
            </a:r>
            <a:r>
              <a:rPr lang="cs-CZ" dirty="0"/>
              <a:t>=157&amp;vpy=189&amp;dur=2968&amp;hovh=194&amp;hovw=259&amp;tx=116&amp;ty=70&amp;sig=115857355695673544385&amp;page=1&amp;tbnh=141&amp;tbnw=133&amp;start=0&amp;ndsp=25&amp;ved=1t:429,r:0,s:0,i:112&gt;. </a:t>
            </a:r>
          </a:p>
        </p:txBody>
      </p:sp>
    </p:spTree>
    <p:extLst>
      <p:ext uri="{BB962C8B-B14F-4D97-AF65-F5344CB8AC3E}">
        <p14:creationId xmlns:p14="http://schemas.microsoft.com/office/powerpoint/2010/main" val="210791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684</Words>
  <Application>Microsoft Office PowerPoint</Application>
  <PresentationFormat>Předvádění na obrazovce (4:3)</PresentationFormat>
  <Paragraphs>259</Paragraphs>
  <Slides>38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Autorem materiálu a všech jeho částí, není-li uvedeno jinak, je Mgr. Veronika Černá.</vt:lpstr>
      <vt:lpstr>Sněhulák – pamětné dělení     se zbytkem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</cp:revision>
  <dcterms:created xsi:type="dcterms:W3CDTF">2012-07-21T23:00:12Z</dcterms:created>
  <dcterms:modified xsi:type="dcterms:W3CDTF">2012-08-23T10:32:54Z</dcterms:modified>
</cp:coreProperties>
</file>