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4" r:id="rId2"/>
    <p:sldId id="296" r:id="rId3"/>
    <p:sldId id="29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2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  <a:srgbClr val="FF9933"/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>
        <p:scale>
          <a:sx n="75" d="100"/>
          <a:sy n="75" d="100"/>
        </p:scale>
        <p:origin x="-1014" y="-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VY_32_INOVACE_20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Dinosaurus – násobení a dělení mimo obor násobilky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19.6.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DC1F16-FCBE-46A8-9B31-6960AEE777D3}" type="presOf" srcId="{4C35D32F-0EAB-4CD7-82EE-45574DC2A586}" destId="{8BEBB6EC-1DAA-4CAC-8A25-BC0FCBD5DBD5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D4A4905E-DE47-454C-86F0-C16DC592E7C2}" type="presOf" srcId="{7E46725E-13A1-4082-A664-334D30DB29F8}" destId="{307B873D-D319-40E7-AEA8-EAE5900FADE7}" srcOrd="1" destOrd="0" presId="urn:microsoft.com/office/officeart/2005/8/layout/target3"/>
    <dgm:cxn modelId="{7785D13E-11F1-4506-8B38-9C563AE2A206}" type="presOf" srcId="{D8197B8C-B260-4A16-BDF4-0947B075E274}" destId="{25B08C86-7E15-44DC-BE7F-FFB55DD49D12}" srcOrd="0" destOrd="0" presId="urn:microsoft.com/office/officeart/2005/8/layout/target3"/>
    <dgm:cxn modelId="{73241BDD-4B81-4921-ADF2-8E87F3B0DA87}" type="presOf" srcId="{6F0626F1-15CA-49C8-B81F-B6D7E87A87F7}" destId="{3F28FED3-D868-404F-A6DC-8E84E4FB3EF8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52FCCE4D-DC23-483D-92FB-9ACAD29329A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261369-EEFA-4229-A390-98FFE8C08ED1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2E8A5BA-0381-427E-9070-58C451B9EE45}" type="presOf" srcId="{D1D4F407-5343-4D3F-B5B9-D407B03CAEB4}" destId="{AED2198E-93D5-4001-81B4-73124B309672}" srcOrd="1" destOrd="0" presId="urn:microsoft.com/office/officeart/2005/8/layout/target3"/>
    <dgm:cxn modelId="{377560BD-A8C9-42E3-B0B0-E9722CA4C31B}" type="presOf" srcId="{6F0626F1-15CA-49C8-B81F-B6D7E87A87F7}" destId="{E7AA458F-2838-4E86-A843-E9E7E72F0C66}" srcOrd="1" destOrd="0" presId="urn:microsoft.com/office/officeart/2005/8/layout/target3"/>
    <dgm:cxn modelId="{73846F39-51D4-48DD-9012-3293C93116CE}" type="presOf" srcId="{7E46725E-13A1-4082-A664-334D30DB29F8}" destId="{B7050CC9-0FC3-4C26-923E-C583681B813F}" srcOrd="0" destOrd="0" presId="urn:microsoft.com/office/officeart/2005/8/layout/target3"/>
    <dgm:cxn modelId="{CB766367-E2BB-4989-B763-A35D52CDC5A2}" type="presOf" srcId="{757F3AB3-0718-4624-B441-E567A8F0AB56}" destId="{333A1088-737F-45CB-B68E-254E46348037}" srcOrd="0" destOrd="0" presId="urn:microsoft.com/office/officeart/2005/8/layout/target3"/>
    <dgm:cxn modelId="{10FB13F6-F79A-4122-9495-97960478B5F5}" type="presOf" srcId="{D1B46980-6531-4606-95E6-44980827E919}" destId="{6140AFEC-043D-4C43-A2F9-D0F5331DF3A3}" srcOrd="0" destOrd="0" presId="urn:microsoft.com/office/officeart/2005/8/layout/target3"/>
    <dgm:cxn modelId="{82CE8C9C-C0A4-4568-9A19-DE6F4990983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21EA1A8-E6FE-42F1-95D6-6B8323212DC2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416C4D0-40CC-49BF-96F7-C07C45C9811A}" type="presOf" srcId="{4C35D32F-0EAB-4CD7-82EE-45574DC2A586}" destId="{890E4F0B-2866-4A3F-A3C7-2A14B1797930}" srcOrd="1" destOrd="0" presId="urn:microsoft.com/office/officeart/2005/8/layout/target3"/>
    <dgm:cxn modelId="{DCC568D5-83AA-466B-81F0-BC09CBD33474}" type="presOf" srcId="{D1B46980-6531-4606-95E6-44980827E919}" destId="{2BE915AB-18AA-4053-B92C-3BFC9ED204BB}" srcOrd="1" destOrd="0" presId="urn:microsoft.com/office/officeart/2005/8/layout/target3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1D5AF71E-F470-42CF-8927-25C23FECA35E}" type="presParOf" srcId="{333A1088-737F-45CB-B68E-254E46348037}" destId="{F5ABB229-8D3B-4694-996A-96F23CF14429}" srcOrd="0" destOrd="0" presId="urn:microsoft.com/office/officeart/2005/8/layout/target3"/>
    <dgm:cxn modelId="{8B61D6D5-7A0B-44CE-851E-9BECC7C250AD}" type="presParOf" srcId="{333A1088-737F-45CB-B68E-254E46348037}" destId="{F41139FD-01EE-4571-8B17-4FB00FC51163}" srcOrd="1" destOrd="0" presId="urn:microsoft.com/office/officeart/2005/8/layout/target3"/>
    <dgm:cxn modelId="{976CF645-0701-4196-A992-5DD470E61CE5}" type="presParOf" srcId="{333A1088-737F-45CB-B68E-254E46348037}" destId="{D005CE8C-CC26-4C3E-AC11-E15060ECD759}" srcOrd="2" destOrd="0" presId="urn:microsoft.com/office/officeart/2005/8/layout/target3"/>
    <dgm:cxn modelId="{D75CDBA3-D3E3-414D-8BA3-69170F96537D}" type="presParOf" srcId="{333A1088-737F-45CB-B68E-254E46348037}" destId="{2C702D82-9B77-49B7-9568-BB8EB47C3372}" srcOrd="3" destOrd="0" presId="urn:microsoft.com/office/officeart/2005/8/layout/target3"/>
    <dgm:cxn modelId="{A7FBAFD4-B99A-4F2D-983E-61469BD403B3}" type="presParOf" srcId="{333A1088-737F-45CB-B68E-254E46348037}" destId="{A52A0455-90FF-4808-ABD0-F02540D31D5A}" srcOrd="4" destOrd="0" presId="urn:microsoft.com/office/officeart/2005/8/layout/target3"/>
    <dgm:cxn modelId="{E50060D0-452C-4F46-ACAB-FF0E9DAB1070}" type="presParOf" srcId="{333A1088-737F-45CB-B68E-254E46348037}" destId="{6140AFEC-043D-4C43-A2F9-D0F5331DF3A3}" srcOrd="5" destOrd="0" presId="urn:microsoft.com/office/officeart/2005/8/layout/target3"/>
    <dgm:cxn modelId="{7DF6CADD-CDEF-4B31-A37E-C549DECC8CCB}" type="presParOf" srcId="{333A1088-737F-45CB-B68E-254E46348037}" destId="{9358AC05-5D7D-4327-9F80-1AD486AEA664}" srcOrd="6" destOrd="0" presId="urn:microsoft.com/office/officeart/2005/8/layout/target3"/>
    <dgm:cxn modelId="{612AF9CF-F7CC-4973-8241-790DAFB646F7}" type="presParOf" srcId="{333A1088-737F-45CB-B68E-254E46348037}" destId="{313FC574-E1CD-4FB4-B054-0B805CE0447D}" srcOrd="7" destOrd="0" presId="urn:microsoft.com/office/officeart/2005/8/layout/target3"/>
    <dgm:cxn modelId="{42ED9FB5-460D-4AD7-9104-38551ABB07F0}" type="presParOf" srcId="{333A1088-737F-45CB-B68E-254E46348037}" destId="{619D679B-A015-4ECF-8348-D1034C574F40}" srcOrd="8" destOrd="0" presId="urn:microsoft.com/office/officeart/2005/8/layout/target3"/>
    <dgm:cxn modelId="{F119C6CB-E5DA-4F56-B708-9931D83912AC}" type="presParOf" srcId="{333A1088-737F-45CB-B68E-254E46348037}" destId="{322283A8-4A27-4CDA-BAE3-F381106A9174}" srcOrd="9" destOrd="0" presId="urn:microsoft.com/office/officeart/2005/8/layout/target3"/>
    <dgm:cxn modelId="{8C4D967F-6092-43A4-B3AA-51F2CBED0DE9}" type="presParOf" srcId="{333A1088-737F-45CB-B68E-254E46348037}" destId="{FFC9F71D-1B4F-4AD9-A4A6-86ADEFC8AF5C}" srcOrd="10" destOrd="0" presId="urn:microsoft.com/office/officeart/2005/8/layout/target3"/>
    <dgm:cxn modelId="{72E0B510-B74A-4E39-B2D5-F160D46CB01F}" type="presParOf" srcId="{333A1088-737F-45CB-B68E-254E46348037}" destId="{25B08C86-7E15-44DC-BE7F-FFB55DD49D12}" srcOrd="11" destOrd="0" presId="urn:microsoft.com/office/officeart/2005/8/layout/target3"/>
    <dgm:cxn modelId="{9E075F91-B15B-433F-829E-0808E49A65F6}" type="presParOf" srcId="{333A1088-737F-45CB-B68E-254E46348037}" destId="{76644BE8-9D7C-4C09-B250-3D10AF48CBB7}" srcOrd="12" destOrd="0" presId="urn:microsoft.com/office/officeart/2005/8/layout/target3"/>
    <dgm:cxn modelId="{4F6971B9-0BB5-4338-BF91-D258A95BEB16}" type="presParOf" srcId="{333A1088-737F-45CB-B68E-254E46348037}" destId="{EE85B701-7295-41C0-BA7A-34D3756A2AE6}" srcOrd="13" destOrd="0" presId="urn:microsoft.com/office/officeart/2005/8/layout/target3"/>
    <dgm:cxn modelId="{F6F90AD1-93EE-4BC6-B49D-3D5E6ED979CF}" type="presParOf" srcId="{333A1088-737F-45CB-B68E-254E46348037}" destId="{8BEBB6EC-1DAA-4CAC-8A25-BC0FCBD5DBD5}" srcOrd="14" destOrd="0" presId="urn:microsoft.com/office/officeart/2005/8/layout/target3"/>
    <dgm:cxn modelId="{2D09A5D0-E180-4CCD-8E25-3EE8DBDE4AD4}" type="presParOf" srcId="{333A1088-737F-45CB-B68E-254E46348037}" destId="{41CA92B1-2F09-48D8-ACE4-465CAF918C2C}" srcOrd="15" destOrd="0" presId="urn:microsoft.com/office/officeart/2005/8/layout/target3"/>
    <dgm:cxn modelId="{EE68169F-ABAA-4A25-8CB5-5E0ADCFBBD54}" type="presParOf" srcId="{333A1088-737F-45CB-B68E-254E46348037}" destId="{44810F33-5078-4AE9-9C7C-25A884644228}" srcOrd="16" destOrd="0" presId="urn:microsoft.com/office/officeart/2005/8/layout/target3"/>
    <dgm:cxn modelId="{4B6462CB-1D0D-4737-A0DF-DD24AFBE801D}" type="presParOf" srcId="{333A1088-737F-45CB-B68E-254E46348037}" destId="{B7050CC9-0FC3-4C26-923E-C583681B813F}" srcOrd="17" destOrd="0" presId="urn:microsoft.com/office/officeart/2005/8/layout/target3"/>
    <dgm:cxn modelId="{07662904-AD59-426A-B93B-D37EB319B030}" type="presParOf" srcId="{333A1088-737F-45CB-B68E-254E46348037}" destId="{FAB7270F-BD54-4209-A1BF-86DD19A2869E}" srcOrd="18" destOrd="0" presId="urn:microsoft.com/office/officeart/2005/8/layout/target3"/>
    <dgm:cxn modelId="{CD25D4E3-FFA2-429F-9A97-AC194F543435}" type="presParOf" srcId="{333A1088-737F-45CB-B68E-254E46348037}" destId="{F6A3497E-3B06-4E8A-81CF-A3F38E3BB429}" srcOrd="19" destOrd="0" presId="urn:microsoft.com/office/officeart/2005/8/layout/target3"/>
    <dgm:cxn modelId="{B46EF84A-564B-4918-AEC8-B7B94C1E8926}" type="presParOf" srcId="{333A1088-737F-45CB-B68E-254E46348037}" destId="{3F28FED3-D868-404F-A6DC-8E84E4FB3EF8}" srcOrd="20" destOrd="0" presId="urn:microsoft.com/office/officeart/2005/8/layout/target3"/>
    <dgm:cxn modelId="{741DCB59-16BE-4BDE-870E-8BEBBF624452}" type="presParOf" srcId="{333A1088-737F-45CB-B68E-254E46348037}" destId="{AED2198E-93D5-4001-81B4-73124B309672}" srcOrd="21" destOrd="0" presId="urn:microsoft.com/office/officeart/2005/8/layout/target3"/>
    <dgm:cxn modelId="{AA27E09D-497C-4642-BD45-DE64D3D745E3}" type="presParOf" srcId="{333A1088-737F-45CB-B68E-254E46348037}" destId="{2BE915AB-18AA-4053-B92C-3BFC9ED204BB}" srcOrd="22" destOrd="0" presId="urn:microsoft.com/office/officeart/2005/8/layout/target3"/>
    <dgm:cxn modelId="{D3AB534F-D544-4145-8103-11AF30CDC989}" type="presParOf" srcId="{333A1088-737F-45CB-B68E-254E46348037}" destId="{6BB5E863-4638-4E1D-BFDE-399D028AC4ED}" srcOrd="23" destOrd="0" presId="urn:microsoft.com/office/officeart/2005/8/layout/target3"/>
    <dgm:cxn modelId="{ED657BD9-CF51-41AD-923B-77D6A6C905F8}" type="presParOf" srcId="{333A1088-737F-45CB-B68E-254E46348037}" destId="{5A5FFA88-C948-4069-8E93-59FA12366E83}" srcOrd="24" destOrd="0" presId="urn:microsoft.com/office/officeart/2005/8/layout/target3"/>
    <dgm:cxn modelId="{CFC19EEF-F2B5-4A90-A7CB-57EF7D8D7BDB}" type="presParOf" srcId="{333A1088-737F-45CB-B68E-254E46348037}" destId="{890E4F0B-2866-4A3F-A3C7-2A14B1797930}" srcOrd="25" destOrd="0" presId="urn:microsoft.com/office/officeart/2005/8/layout/target3"/>
    <dgm:cxn modelId="{821A5AFB-A00F-4B57-A675-4C2C06C76621}" type="presParOf" srcId="{333A1088-737F-45CB-B68E-254E46348037}" destId="{307B873D-D319-40E7-AEA8-EAE5900FADE7}" srcOrd="26" destOrd="0" presId="urn:microsoft.com/office/officeart/2005/8/layout/target3"/>
    <dgm:cxn modelId="{4307A248-4DC8-47E9-8C34-E3453A331907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shade val="51000"/>
                <a:satMod val="130000"/>
              </a:schemeClr>
            </a:gs>
            <a:gs pos="80000">
              <a:schemeClr val="accent2">
                <a:hueOff val="780253"/>
                <a:satOff val="-973"/>
                <a:lumOff val="229"/>
                <a:alphaOff val="0"/>
                <a:shade val="93000"/>
                <a:satMod val="13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780253"/>
              <a:satOff val="-973"/>
              <a:lumOff val="22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shade val="51000"/>
                <a:satMod val="130000"/>
              </a:schemeClr>
            </a:gs>
            <a:gs pos="80000">
              <a:schemeClr val="accent2">
                <a:hueOff val="1560506"/>
                <a:satOff val="-1946"/>
                <a:lumOff val="458"/>
                <a:alphaOff val="0"/>
                <a:shade val="93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VY_32_INOVACE_20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shade val="51000"/>
                <a:satMod val="130000"/>
              </a:schemeClr>
            </a:gs>
            <a:gs pos="80000">
              <a:schemeClr val="accent2">
                <a:hueOff val="2340759"/>
                <a:satOff val="-2919"/>
                <a:lumOff val="686"/>
                <a:alphaOff val="0"/>
                <a:shade val="93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Dinosaurus – násobení a dělení mimo obor násobilky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shade val="51000"/>
                <a:satMod val="130000"/>
              </a:schemeClr>
            </a:gs>
            <a:gs pos="80000">
              <a:schemeClr val="accent2">
                <a:hueOff val="3121013"/>
                <a:satOff val="-3893"/>
                <a:lumOff val="915"/>
                <a:alphaOff val="0"/>
                <a:shade val="93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shade val="51000"/>
                <a:satMod val="130000"/>
              </a:schemeClr>
            </a:gs>
            <a:gs pos="80000">
              <a:schemeClr val="accent2">
                <a:hueOff val="3901266"/>
                <a:satOff val="-4866"/>
                <a:lumOff val="1144"/>
                <a:alphaOff val="0"/>
                <a:shade val="93000"/>
                <a:satMod val="13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3901266"/>
              <a:satOff val="-4866"/>
              <a:lumOff val="114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19.6. 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0006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186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5663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7475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5858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532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1215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022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5642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5236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1418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8C042-CBFF-4211-8E0A-7CD3A39F587B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5BEE3-169D-4557-974A-401B6212AD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7819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audio" Target="../media/media1.wav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6.png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microsoft.com/office/2007/relationships/media" Target="../media/media1.wav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34" Type="http://schemas.openxmlformats.org/officeDocument/2006/relationships/image" Target="../media/image35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4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3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2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Relationship Id="rId35" Type="http://schemas.openxmlformats.org/officeDocument/2006/relationships/image" Target="../media/image37.gi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xmlns="" val="5763171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323505589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344816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Dinosaurus – násobení                  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dělení mimo obor násobilky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3.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násobení a dělení mimo obor násobilky.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Násobení a dělení mimo obor násobilky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násobení a dělení mimo obor násobilky.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procvičování násobení a dělení mimo obor násobilky. Žáci se aktivně podíleli na úkolu a při práci ve skupinách se i bavili a vytvářeli podobné příklady. Dále jsem každému na konci hodiny rozdala pracovní list - nevybarveného dinosaura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770768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Dinosaurus – násobení                  </a:t>
            </a:r>
            <a:r>
              <a:rPr lang="cs-CZ" sz="4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 dělení mimo obor násobilky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00808"/>
            <a:ext cx="7535402" cy="470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415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345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0386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1312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82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075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6517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301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1568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3476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119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4440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7526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3577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347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748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190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472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6241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084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0955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0993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9967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6322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1438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299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186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0530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864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6086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136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69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400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69" cy="656288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0" cy="65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767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69" cy="656288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0" cy="656288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25234"/>
            <a:ext cx="6048668" cy="6562884"/>
          </a:xfrm>
          <a:prstGeom prst="rect">
            <a:avLst/>
          </a:prstGeom>
        </p:spPr>
      </p:pic>
      <p:pic>
        <p:nvPicPr>
          <p:cNvPr id="36" name="j0214098.wav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6"/>
              </p:ext>
            </p:extLst>
          </p:nvPr>
        </p:nvPicPr>
        <p:blipFill>
          <a:blip r:embed="rId37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04538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256784" y="116632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70 žlutá</a:t>
            </a:r>
          </a:p>
          <a:p>
            <a:r>
              <a:rPr lang="cs-CZ" sz="32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80 zelená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90 oranžová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100 červená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160 růžová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420 šedá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900 modrá</a:t>
            </a:r>
            <a:endParaRPr lang="cs-CZ" sz="32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1" cy="6574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13360"/>
            <a:ext cx="6048671" cy="657476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3360"/>
            <a:ext cx="6048673" cy="657476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3360"/>
            <a:ext cx="6048670" cy="657476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2" cy="657148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2" cy="6571488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16632"/>
            <a:ext cx="6048674" cy="657148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16632"/>
            <a:ext cx="6048670" cy="6571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1" cy="656288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3"/>
            <a:ext cx="6048672" cy="656288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2" y="125234"/>
            <a:ext cx="6048672" cy="6562884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1" cy="6562884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70" cy="6562884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8669" cy="656288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599" y="125234"/>
            <a:ext cx="6045180" cy="6562884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1" y="125234"/>
            <a:ext cx="6048668" cy="656288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8110" y="125234"/>
            <a:ext cx="6045179" cy="6562884"/>
          </a:xfrm>
          <a:prstGeom prst="rect">
            <a:avLst/>
          </a:prstGeom>
        </p:spPr>
      </p:pic>
      <p:sp>
        <p:nvSpPr>
          <p:cNvPr id="38" name="Obdélník 37"/>
          <p:cNvSpPr/>
          <p:nvPr/>
        </p:nvSpPr>
        <p:spPr>
          <a:xfrm>
            <a:off x="467034" y="0"/>
            <a:ext cx="36572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Pracovní list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95536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5776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10.6.2012]. Dostupný na WWW: &lt;http://images.google.com/</a:t>
            </a:r>
            <a:r>
              <a:rPr lang="cs-CZ" dirty="0" err="1" smtClean="0"/>
              <a:t>imgres?q</a:t>
            </a:r>
            <a:r>
              <a:rPr lang="cs-CZ" dirty="0" smtClean="0"/>
              <a:t>=</a:t>
            </a:r>
            <a:r>
              <a:rPr lang="cs-CZ" dirty="0" err="1" smtClean="0"/>
              <a:t>dinosaurus+rex&amp;num</a:t>
            </a:r>
            <a:r>
              <a:rPr lang="cs-CZ" dirty="0" smtClean="0"/>
              <a:t>=10&amp;hl=</a:t>
            </a:r>
            <a:r>
              <a:rPr lang="cs-CZ" dirty="0" err="1" smtClean="0"/>
              <a:t>cs&amp;sa</a:t>
            </a:r>
            <a:r>
              <a:rPr lang="cs-CZ" dirty="0" smtClean="0"/>
              <a:t>=</a:t>
            </a:r>
            <a:r>
              <a:rPr lang="cs-CZ" dirty="0" err="1" smtClean="0"/>
              <a:t>X&amp;biw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=iXCI05UdgQ4UsM:&amp;</a:t>
            </a:r>
            <a:r>
              <a:rPr lang="cs-CZ" dirty="0" err="1" smtClean="0"/>
              <a:t>imgrefurl</a:t>
            </a:r>
            <a:r>
              <a:rPr lang="cs-CZ" dirty="0" smtClean="0"/>
              <a:t>=http://lisabon.blog.cz/1108/</a:t>
            </a:r>
            <a:r>
              <a:rPr lang="cs-CZ" dirty="0" err="1" smtClean="0"/>
              <a:t>dinosaury&amp;docid</a:t>
            </a:r>
            <a:r>
              <a:rPr lang="cs-CZ" dirty="0" smtClean="0"/>
              <a:t>=4PgAe2tyn54VbM&amp;imgurl=http://nd01.jxs.cz/269/655/d1364715b0_49369424_o2.jpg&amp;w=768&amp;h=480&amp;ei=B7siUO3KAYvOsgaa1oCACQ&amp;zoom=1&amp;iact=</a:t>
            </a:r>
            <a:r>
              <a:rPr lang="cs-CZ" dirty="0" err="1" smtClean="0"/>
              <a:t>rc&amp;dur</a:t>
            </a:r>
            <a:r>
              <a:rPr lang="cs-CZ" dirty="0" smtClean="0"/>
              <a:t>=586&amp;sig=115857355695673544385&amp;page=1&amp;tbnh=108&amp;tbnw=173&amp;start=0&amp;ndsp=18&amp;ved=1t:429,r:1,s:0,i:73&amp;tx=137&amp;ty=66&gt;.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3107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702</Words>
  <Application>Microsoft Office PowerPoint</Application>
  <PresentationFormat>Předvádění na obrazovce (4:3)</PresentationFormat>
  <Paragraphs>258</Paragraphs>
  <Slides>38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Autorem materiálu a všech jeho částí, není-li uvedeno jinak, je Mgr. Veronika Černá.</vt:lpstr>
      <vt:lpstr>Dinosaurus – násobení                  a dělení mimo obor násobilky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17</cp:revision>
  <dcterms:created xsi:type="dcterms:W3CDTF">2012-08-08T17:41:22Z</dcterms:created>
  <dcterms:modified xsi:type="dcterms:W3CDTF">2013-02-13T09:07:58Z</dcterms:modified>
</cp:coreProperties>
</file>