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VY_12_INOVACE_33_Domácí mazlíčkové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Domácí mazlíčkové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VY_12_INOVACE_33_Domácí mazlíčkové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Domácí mazlíčkové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E60901-8D3E-4A10-90A7-AD59216E83CA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7BC7AB-B079-4A0D-B9C7-514CA738B0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90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rozhovoru na dané téma.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7BC7AB-B079-4A0D-B9C7-514CA738B08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366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rozhovoru na dané téma.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7BC7AB-B079-4A0D-B9C7-514CA738B08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701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rozhovoru na dané téma.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7BC7AB-B079-4A0D-B9C7-514CA738B08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105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1326799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lvl="0" hangingPunct="0"/>
            <a:r>
              <a:rPr lang="cs-CZ" sz="2800" dirty="0"/>
              <a:t>Materiál je určený pro žáky 2. ročníku, pro výuku </a:t>
            </a:r>
            <a:r>
              <a:rPr lang="cs-CZ" sz="2800" dirty="0" smtClean="0"/>
              <a:t>prvouky.</a:t>
            </a:r>
            <a:endParaRPr lang="cs-CZ" sz="2800" dirty="0"/>
          </a:p>
          <a:p>
            <a:pPr lvl="0" hangingPunct="0"/>
            <a:r>
              <a:rPr lang="cs-CZ" sz="2800" dirty="0"/>
              <a:t>Materiál je zaměřený na čtení </a:t>
            </a:r>
            <a:r>
              <a:rPr lang="cs-CZ" sz="2800" dirty="0" smtClean="0"/>
              <a:t>kratšího textu k tématu péče o živočichy u nás doma, žáci text doplňují svými dalšími informacemi, které už mají, získají nové informace o tom, jak o živočichy pečovat, předají si informace a zkušenosti např. o psím </a:t>
            </a:r>
            <a:r>
              <a:rPr lang="cs-CZ" sz="2800" dirty="0" smtClean="0"/>
              <a:t>útulku.</a:t>
            </a:r>
            <a:endParaRPr lang="cs-CZ" sz="2800" dirty="0"/>
          </a:p>
          <a:p>
            <a:pPr lvl="0" hangingPunct="0"/>
            <a:r>
              <a:rPr lang="cs-CZ" sz="2800" dirty="0"/>
              <a:t>Prezentace na interaktivní </a:t>
            </a:r>
            <a:r>
              <a:rPr lang="cs-CZ" sz="2800" dirty="0" smtClean="0"/>
              <a:t>tabuli.</a:t>
            </a:r>
            <a:endParaRPr lang="cs-CZ" sz="2800" dirty="0"/>
          </a:p>
          <a:p>
            <a:pPr lvl="0" hangingPunct="0"/>
            <a:r>
              <a:rPr lang="cs-CZ" sz="2800" dirty="0"/>
              <a:t>Pomůcky: interaktivní pero, </a:t>
            </a:r>
            <a:r>
              <a:rPr lang="cs-CZ" sz="2800" dirty="0" smtClean="0"/>
              <a:t>fixy, knihy s rasami psů a </a:t>
            </a:r>
            <a:r>
              <a:rPr lang="cs-CZ" sz="2800" dirty="0" smtClean="0"/>
              <a:t>koček.</a:t>
            </a:r>
            <a:endParaRPr lang="cs-CZ" sz="2800" dirty="0"/>
          </a:p>
          <a:p>
            <a:pPr lvl="0" hangingPunct="0"/>
            <a:r>
              <a:rPr lang="cs-CZ" sz="2800" dirty="0"/>
              <a:t>Inovace: interaktivní způsob </a:t>
            </a:r>
            <a:r>
              <a:rPr lang="cs-CZ" sz="2800" dirty="0" smtClean="0"/>
              <a:t>učení.</a:t>
            </a:r>
            <a:endParaRPr lang="cs-CZ" sz="2800" dirty="0"/>
          </a:p>
          <a:p>
            <a:pPr lvl="0" hangingPunct="0"/>
            <a:r>
              <a:rPr lang="cs-CZ" sz="2800" dirty="0"/>
              <a:t>Metodické pokyny: pozorně čti, </a:t>
            </a:r>
            <a:r>
              <a:rPr lang="cs-CZ" sz="2800" dirty="0" smtClean="0"/>
              <a:t>připiš název živočicha, ve skupinové práci doplňte, jak byste pečovali o </a:t>
            </a:r>
            <a:r>
              <a:rPr lang="cs-CZ" sz="2800" dirty="0" smtClean="0"/>
              <a:t>živočichy.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b="1" dirty="0" smtClean="0"/>
              <a:t>Domácí mazlíčkové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Tomáš prosil rodiče, aby mu koupili křečka. Ti mu ho nechtěli pořídit, protože věděli, co péče o živočicha obnáší.</a:t>
            </a:r>
          </a:p>
          <a:p>
            <a:r>
              <a:rPr lang="cs-CZ" dirty="0" smtClean="0"/>
              <a:t>S Tomášem si proto popovídali, chtěli, aby jim řekl, co všechno bude pro křečka potřeba.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Pomozte, děti, Tomášovi. Co potřebuje zvířátko, o které chceme doma pečovat a chceme jej mít pro radost?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Víš, co je to týrání zvířat?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731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Jaká drobná zvířata můžeme mít v bytě?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b="1" dirty="0" smtClean="0"/>
              <a:t>Domácí mazlíčkové</a:t>
            </a:r>
            <a:endParaRPr lang="cs-CZ" sz="3600" b="1" dirty="0"/>
          </a:p>
        </p:txBody>
      </p:sp>
      <p:pic>
        <p:nvPicPr>
          <p:cNvPr id="1026" name="Picture 2" descr="C:\Users\DykovaA\AppData\Local\Microsoft\Windows\Temporary Internet Files\Content.IE5\CP8PFOAR\MP9004276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36912"/>
            <a:ext cx="2929262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ykovaA\AppData\Local\Microsoft\Windows\Temporary Internet Files\Content.IE5\S7687CZ2\MC9003264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132856"/>
            <a:ext cx="2827597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ykovaA\AppData\Local\Microsoft\Windows\Temporary Internet Files\Content.IE5\K0O7W0UI\MP9004309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368057"/>
            <a:ext cx="3240360" cy="2154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3374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Jaká drobná zvířata můžeme mít v bytě?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b="1" dirty="0" smtClean="0"/>
              <a:t>Domácí mazlíčkové</a:t>
            </a:r>
            <a:endParaRPr lang="cs-CZ" sz="3600" b="1" dirty="0"/>
          </a:p>
        </p:txBody>
      </p:sp>
      <p:pic>
        <p:nvPicPr>
          <p:cNvPr id="2050" name="Picture 2" descr="C:\Users\DykovaA\AppData\Local\Microsoft\Windows\Temporary Internet Files\Content.IE5\NXJKU586\MC9000576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66748"/>
            <a:ext cx="2610054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ykovaA\AppData\Local\Microsoft\Windows\Temporary Internet Files\Content.IE5\K0O7W0UI\MP9004277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068960"/>
            <a:ext cx="2376264" cy="237626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ykovaA\AppData\Local\Microsoft\Windows\Temporary Internet Files\Content.IE5\NXJKU586\MC9003598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132856"/>
            <a:ext cx="2380680" cy="1386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ykovaA\AppData\Local\Microsoft\Windows\Temporary Internet Files\Content.IE5\AM1I8PN9\MP90040685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3622" y="4149080"/>
            <a:ext cx="2348880" cy="234888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1751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9980" y="1590404"/>
            <a:ext cx="8229600" cy="4525963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Pes a </a:t>
            </a:r>
            <a:r>
              <a:rPr lang="cs-CZ" b="1" dirty="0" smtClean="0"/>
              <a:t>kočka.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b="1" dirty="0" smtClean="0"/>
              <a:t>Domácí mazlíčkové - nejoblíbenější</a:t>
            </a:r>
            <a:endParaRPr lang="cs-CZ" sz="3600" b="1" dirty="0"/>
          </a:p>
        </p:txBody>
      </p:sp>
      <p:pic>
        <p:nvPicPr>
          <p:cNvPr id="3074" name="Picture 2" descr="C:\Users\DykovaA\AppData\Local\Microsoft\Windows\Temporary Internet Files\Content.IE5\UQJHOVAV\MP9004388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105156"/>
            <a:ext cx="3081748" cy="231131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ykovaA\AppData\Local\Microsoft\Windows\Temporary Internet Files\Content.IE5\TSYA5CTC\MP9004448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789040"/>
            <a:ext cx="2090928" cy="27432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ykovaA\AppData\Local\Microsoft\Windows\Temporary Internet Files\Content.IE5\CP8PFOAR\MP9004016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260812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ykovaA\AppData\Local\Microsoft\Windows\Temporary Internet Files\Content.IE5\NXJKU586\MP9004024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99360"/>
            <a:ext cx="1776028" cy="177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DykovaA\AppData\Local\Microsoft\Windows\Temporary Internet Files\Content.IE5\TSYA5CTC\MP90042789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21927">
            <a:off x="971600" y="4539144"/>
            <a:ext cx="1542833" cy="223459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DykovaA\AppData\Local\Microsoft\Windows\Temporary Internet Files\Content.IE5\TSYA5CTC\MP90040071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8505" y="1590404"/>
            <a:ext cx="2101240" cy="140028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6606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Skupinová práce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Do tabulky si kromě psa a kočky doplňte ještě dva domácí mazlíčky a tabulku vyplňte. Na nic nezapomeňte.</a:t>
            </a:r>
            <a:br>
              <a:rPr lang="cs-CZ" sz="2800" dirty="0" smtClean="0"/>
            </a:b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9239893"/>
              </p:ext>
            </p:extLst>
          </p:nvPr>
        </p:nvGraphicFramePr>
        <p:xfrm>
          <a:off x="683568" y="1844824"/>
          <a:ext cx="7848872" cy="29565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00309"/>
                <a:gridCol w="1173663"/>
                <a:gridCol w="1467078"/>
                <a:gridCol w="2053911"/>
                <a:gridCol w="205391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Zvíře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Jméno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Příbytek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Krmení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Další potřeby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PES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KOČKA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3406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275</Words>
  <Application>Microsoft Office PowerPoint</Application>
  <PresentationFormat>Předvádění na obrazovce (4:3)</PresentationFormat>
  <Paragraphs>48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Domácí mazlíčkové</vt:lpstr>
      <vt:lpstr>Domácí mazlíčkové</vt:lpstr>
      <vt:lpstr>Domácí mazlíčkové</vt:lpstr>
      <vt:lpstr>Domácí mazlíčkové - nejoblíbenější</vt:lpstr>
      <vt:lpstr>Skupinová práce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16</cp:revision>
  <dcterms:created xsi:type="dcterms:W3CDTF">2011-08-21T15:31:45Z</dcterms:created>
  <dcterms:modified xsi:type="dcterms:W3CDTF">2012-03-11T21:11:24Z</dcterms:modified>
</cp:coreProperties>
</file>