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3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VY_12_INOVACE_34_Prázdninové plány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Prázdninové plány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VY_12_INOVACE_34_Prázdninové plány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Prázdninové plány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BCEA1-D304-415E-9883-99CDA38A08D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631DE-105D-488D-AED0-6A6EF147AA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108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Pozorně 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631DE-105D-488D-AED0-6A6EF147AAE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62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doplní chybějící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631DE-105D-488D-AED0-6A6EF147AAE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302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Pozorně čti.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631DE-105D-488D-AED0-6A6EF147AAE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605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doplní chybějící slova.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631DE-105D-488D-AED0-6A6EF147AAE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425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36641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   </a:t>
            </a:r>
            <a:endParaRPr lang="cs-CZ" sz="2400" dirty="0"/>
          </a:p>
          <a:p>
            <a:pPr lvl="0" fontAlgn="auto" hangingPunct="0"/>
            <a:r>
              <a:rPr lang="cs-CZ" sz="2400" dirty="0" smtClean="0"/>
              <a:t>Možno </a:t>
            </a:r>
            <a:r>
              <a:rPr lang="cs-CZ" sz="2400" dirty="0"/>
              <a:t>využít i tištěnou podobu jako pracovní list a pracovat zároveň s tabulí nebo zadat jako samostatnou </a:t>
            </a:r>
            <a:r>
              <a:rPr lang="cs-CZ" sz="2400" dirty="0" smtClean="0"/>
              <a:t>práci</a:t>
            </a:r>
            <a:r>
              <a:rPr lang="cs-CZ" sz="2400" dirty="0"/>
              <a:t>.</a:t>
            </a:r>
            <a:endParaRPr lang="cs-CZ" sz="2400" dirty="0"/>
          </a:p>
          <a:p>
            <a:pPr lvl="0" fontAlgn="auto" hangingPunct="0"/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tabuli, mapa</a:t>
            </a:r>
            <a:endParaRPr lang="cs-CZ" sz="2400" dirty="0"/>
          </a:p>
          <a:p>
            <a:pPr lvl="0" fontAlgn="auto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po přečtení doplň chybějící slovo do </a:t>
            </a:r>
            <a:r>
              <a:rPr lang="cs-CZ" sz="2400" dirty="0" smtClean="0"/>
              <a:t>věty,</a:t>
            </a:r>
            <a:endParaRPr lang="cs-CZ" sz="2400" dirty="0" smtClean="0"/>
          </a:p>
          <a:p>
            <a:pPr lvl="0" fontAlgn="auto" hangingPunct="0"/>
            <a:r>
              <a:rPr lang="cs-CZ" sz="2400" dirty="0" smtClean="0"/>
              <a:t>Po splnění úkolu si žáci předají informace, kam pojedou </a:t>
            </a:r>
            <a:r>
              <a:rPr lang="cs-CZ" sz="2400" dirty="0" smtClean="0"/>
              <a:t>           o </a:t>
            </a:r>
            <a:r>
              <a:rPr lang="cs-CZ" sz="2400" dirty="0" smtClean="0"/>
              <a:t>prázdninách, na mapě najdou </a:t>
            </a:r>
            <a:r>
              <a:rPr lang="cs-CZ" sz="2400" dirty="0"/>
              <a:t>L</a:t>
            </a:r>
            <a:r>
              <a:rPr lang="cs-CZ" sz="2400" dirty="0" smtClean="0"/>
              <a:t>ipno i </a:t>
            </a:r>
            <a:r>
              <a:rPr lang="cs-CZ" sz="2400" dirty="0" smtClean="0"/>
              <a:t>Šumavu.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12776"/>
            <a:ext cx="7632849" cy="369331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Přečteme si krátké vypravování o </a:t>
            </a:r>
            <a:r>
              <a:rPr lang="cs-CZ" sz="2400" dirty="0" smtClean="0"/>
              <a:t>plánech na prázdniny.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Toto vypravování je rozdělené do </a:t>
            </a:r>
            <a:r>
              <a:rPr lang="cs-CZ" sz="2400" dirty="0" smtClean="0"/>
              <a:t>dvou </a:t>
            </a:r>
            <a:r>
              <a:rPr lang="cs-CZ" sz="2400" dirty="0"/>
              <a:t>částí.</a:t>
            </a:r>
          </a:p>
          <a:p>
            <a:r>
              <a:rPr lang="cs-CZ" sz="2400" dirty="0"/>
              <a:t>V každé části je </a:t>
            </a:r>
            <a:r>
              <a:rPr lang="cs-CZ" sz="2400" dirty="0" smtClean="0"/>
              <a:t>šest </a:t>
            </a:r>
            <a:r>
              <a:rPr lang="cs-CZ" sz="2400" dirty="0"/>
              <a:t>vět, tyto věty si pozorně přečti.</a:t>
            </a:r>
          </a:p>
          <a:p>
            <a:r>
              <a:rPr lang="cs-CZ" sz="2400" dirty="0"/>
              <a:t>Na další stránce jsou ty samé věty, ale vždy je v nich </a:t>
            </a:r>
          </a:p>
          <a:p>
            <a:r>
              <a:rPr lang="cs-CZ" sz="2400" dirty="0"/>
              <a:t>vynechané </a:t>
            </a:r>
            <a:r>
              <a:rPr lang="cs-CZ" sz="2400" dirty="0" smtClean="0"/>
              <a:t>nějaké </a:t>
            </a:r>
            <a:r>
              <a:rPr lang="cs-CZ" sz="2400" dirty="0"/>
              <a:t>slovo.</a:t>
            </a:r>
          </a:p>
          <a:p>
            <a:endParaRPr lang="cs-CZ" sz="2400" dirty="0"/>
          </a:p>
          <a:p>
            <a:r>
              <a:rPr lang="cs-CZ" sz="2400" dirty="0"/>
              <a:t>Tvým úkolem je doplnit chybějící slovo, prověříš si tak</a:t>
            </a:r>
          </a:p>
          <a:p>
            <a:r>
              <a:rPr lang="cs-CZ" sz="2400" dirty="0"/>
              <a:t>čtenářskou pozornost a paměť.</a:t>
            </a:r>
          </a:p>
          <a:p>
            <a:endParaRPr lang="cs-CZ" dirty="0"/>
          </a:p>
        </p:txBody>
      </p:sp>
      <p:pic>
        <p:nvPicPr>
          <p:cNvPr id="3074" name="Picture 2" descr="C:\Users\DykovaA\AppData\Local\Microsoft\Windows\Temporary Internet Files\Content.IE5\NXJKU586\MC90038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37112"/>
            <a:ext cx="127193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TSYA5CTC\MC900359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1847">
            <a:off x="467544" y="5057603"/>
            <a:ext cx="1869948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NXJKU586\MC900157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299" y="276881"/>
            <a:ext cx="1415138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71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Plány na prázdniny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Je léto, za několik dnů začnou prázdniny.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Krásné dva měsíce – červenec a srpen.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Všichni se na ně opravdu těšíme.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rodiči pojedeme na dovolenou na Lipno, je to přehrada na Šumavě.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Budeme ubytovaní v chatkách.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Těším se, že se naučím opravdu dobře plavat.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UQJHOVAV\MC900426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88840"/>
            <a:ext cx="1827886" cy="114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TSYA5CTC\MC9004262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157192"/>
            <a:ext cx="1909267" cy="9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70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Plány na prázdniny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Je léto, za několik ________ začnou prázdniny.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Krásné dva __________ – červenec a srpen.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____________ se na ně opravdu těšíme.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_______ pojedeme na dovolenou na ________, je to přehrada na Šumavě.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Budeme ubytovaní v 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Těším se, že se ________ opravdu dobře plavat.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081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Potom pojedu i se sestrou k babičce a dědovi.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Tam budeme pomáhat, mají totiž králíky a slepice.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Babička suší seno, to se musí obracet a my jí pomůžeme.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Také půjdeme do lesa na borůvky, než se nasbírají, tak to dlouho trvá a bolí u toho záda.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Babička nám z nich uvaří výtečné plněné knedlíky.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Máme také slíbený výlet do Mariánské </a:t>
            </a:r>
            <a:r>
              <a:rPr lang="cs-CZ" sz="2800" dirty="0" err="1" smtClean="0"/>
              <a:t>Týnice</a:t>
            </a:r>
            <a:r>
              <a:rPr lang="cs-CZ" sz="2800" dirty="0" smtClean="0"/>
              <a:t> a do Kralovic.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Plány na prázdniny</a:t>
            </a:r>
            <a:endParaRPr lang="cs-CZ" sz="3600" b="1" dirty="0"/>
          </a:p>
        </p:txBody>
      </p:sp>
      <p:pic>
        <p:nvPicPr>
          <p:cNvPr id="2050" name="Picture 2" descr="C:\Users\DykovaA\AppData\Local\Microsoft\Windows\Temporary Internet Files\Content.IE5\UQJHOVAV\MP900382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8735"/>
            <a:ext cx="1969981" cy="140712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CP8PFOAR\MP9004027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3941">
            <a:off x="7429198" y="2708920"/>
            <a:ext cx="1374656" cy="916079"/>
          </a:xfrm>
          <a:prstGeom prst="hexag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29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Potom pojedu i se ________ k babičce a dědovi.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Tam budeme pomáhat, mají totiž _______ a slepice.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Babička suší seno, to se musí __________ a my jí pomůžeme.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Také půjdeme do lesa na borůvky, než se nasbírají, tak to ________ trvá a bolí u toho záda.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Babička nám z nich uvaří _______ plněné knedlíky.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Máme také slíbený _________ do Mariánské </a:t>
            </a:r>
            <a:r>
              <a:rPr lang="cs-CZ" sz="2800" dirty="0" err="1" smtClean="0"/>
              <a:t>Týnice</a:t>
            </a:r>
            <a:r>
              <a:rPr lang="cs-CZ" sz="2800" dirty="0" smtClean="0"/>
              <a:t> a do Kralovic.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Plány na prázdniny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6287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406</Words>
  <Application>Microsoft Office PowerPoint</Application>
  <PresentationFormat>Předvádění na obrazovce (4:3)</PresentationFormat>
  <Paragraphs>60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Plány na prázdniny</vt:lpstr>
      <vt:lpstr>Plány na prázdniny</vt:lpstr>
      <vt:lpstr>Plány na prázdniny</vt:lpstr>
      <vt:lpstr>Plány na prázdniny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14</cp:revision>
  <dcterms:created xsi:type="dcterms:W3CDTF">2011-08-21T15:31:45Z</dcterms:created>
  <dcterms:modified xsi:type="dcterms:W3CDTF">2012-03-12T05:08:01Z</dcterms:modified>
</cp:coreProperties>
</file>