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0" r:id="rId7"/>
    <p:sldId id="261" r:id="rId8"/>
    <p:sldId id="262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VY_12_INOVACE_35_Závěrečný test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Závěrečný test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VY_12_INOVACE_35_Závěrečný test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Závěrečný test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731402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fontAlgn="auto" hangingPunct="0"/>
            <a:r>
              <a:rPr lang="cs-CZ" sz="2400" dirty="0"/>
              <a:t>Materiál je určený pro žáky 2. ročníku, pro výuku prvouky</a:t>
            </a:r>
          </a:p>
          <a:p>
            <a:pPr lvl="0" fontAlgn="auto" hangingPunct="0"/>
            <a:r>
              <a:rPr lang="cs-CZ" sz="2400" dirty="0"/>
              <a:t>Prezentace na interaktivní tabuli </a:t>
            </a:r>
            <a:endParaRPr lang="cs-CZ" sz="2400" dirty="0" smtClean="0"/>
          </a:p>
          <a:p>
            <a:pPr lvl="0" fontAlgn="auto" hangingPunct="0"/>
            <a:r>
              <a:rPr lang="cs-CZ" sz="2400" dirty="0" smtClean="0"/>
              <a:t>První část využijeme jako společnou práci u tabule, shrneme některé důležité oblasti učiva z celého roku</a:t>
            </a:r>
          </a:p>
          <a:p>
            <a:pPr lvl="0" fontAlgn="auto" hangingPunct="0"/>
            <a:r>
              <a:rPr lang="cs-CZ" sz="2400" dirty="0" smtClean="0"/>
              <a:t>Druhou část využijeme v tištěné podobě </a:t>
            </a:r>
            <a:r>
              <a:rPr lang="cs-CZ" sz="2400" dirty="0"/>
              <a:t>jako pracovní list </a:t>
            </a:r>
            <a:r>
              <a:rPr lang="cs-CZ" sz="2400" dirty="0" smtClean="0"/>
              <a:t>k závěrečnému opakování, rozdělíme na dvě části</a:t>
            </a:r>
            <a:endParaRPr lang="cs-CZ" sz="2400" dirty="0"/>
          </a:p>
          <a:p>
            <a:pPr lvl="0" fontAlgn="auto" hangingPunct="0"/>
            <a:r>
              <a:rPr lang="cs-CZ" sz="2400" dirty="0"/>
              <a:t>Pomůcky: interaktivní pero, fixy na interaktivní tabuli</a:t>
            </a:r>
          </a:p>
          <a:p>
            <a:pPr lvl="0" fontAlgn="auto" hangingPunct="0"/>
            <a:r>
              <a:rPr lang="cs-CZ" sz="2400" dirty="0"/>
              <a:t>Vhodné pro práci s učitelem i pro samostatnou práci</a:t>
            </a:r>
          </a:p>
          <a:p>
            <a:pPr lvl="0" fontAlgn="auto" hangingPunct="0"/>
            <a:r>
              <a:rPr lang="cs-CZ" sz="2400" dirty="0"/>
              <a:t>Inovace: interaktivní způsob učení, třídění informací </a:t>
            </a:r>
          </a:p>
          <a:p>
            <a:pPr lvl="0" fontAlgn="auto" hangingPunct="0"/>
            <a:r>
              <a:rPr lang="cs-CZ" sz="2400" dirty="0"/>
              <a:t>Metodické pokyny: již získané </a:t>
            </a:r>
            <a:r>
              <a:rPr lang="cs-CZ" sz="2400" dirty="0" smtClean="0"/>
              <a:t>informace </a:t>
            </a:r>
            <a:r>
              <a:rPr lang="cs-CZ" sz="2400" dirty="0"/>
              <a:t>žáci využijí při samostatné práci, kdy si musí vše dobře </a:t>
            </a:r>
            <a:r>
              <a:rPr lang="cs-CZ" sz="2400" dirty="0" smtClean="0"/>
              <a:t>přečíst, pozorně čti, zařaď, přiřaď, doplň chybějící informaci, škrtni, vybarvi</a:t>
            </a:r>
            <a:endParaRPr lang="cs-CZ" sz="2400" dirty="0"/>
          </a:p>
          <a:p>
            <a:pPr marL="0" indent="0" hangingPunct="0">
              <a:buNone/>
            </a:pPr>
            <a:r>
              <a:rPr lang="cs-CZ" sz="2400" dirty="0"/>
              <a:t> 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dirty="0" smtClean="0"/>
              <a:t>Společné opakování. Tvoř dvojice.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Zákaz vjezdu všech vozidel.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Stezka pro cyklisty.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Křižovatka s vedlejší silnicí.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Zákaz vjezdu jízdních kol.</a:t>
            </a:r>
            <a:endParaRPr lang="cs-CZ" dirty="0"/>
          </a:p>
        </p:txBody>
      </p:sp>
      <p:pic>
        <p:nvPicPr>
          <p:cNvPr id="3075" name="Picture 3" descr="C:\Users\DykovaA\AppData\Local\Microsoft\Windows\Temporary Internet Files\Content.IE5\UQJHOVAV\MC900411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80" y="2420888"/>
            <a:ext cx="2376030" cy="189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ykovaA\AppData\Local\Microsoft\Windows\Temporary Internet Files\Content.IE5\CP8PFOAR\MC9004112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424" y="1628800"/>
            <a:ext cx="198860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ykovaA\AppData\Local\Microsoft\Windows\Temporary Internet Files\Content.IE5\CP8PFOAR\MC9004112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742" y="4509120"/>
            <a:ext cx="1919986" cy="180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ykovaA\AppData\Local\Microsoft\Windows\Temporary Internet Files\Content.IE5\NXJKU586\MC90041128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145" y="4581128"/>
            <a:ext cx="2212369" cy="20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63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Tvoř dvojice. Pečlivě vybírej.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Smrk</a:t>
            </a:r>
          </a:p>
          <a:p>
            <a:endParaRPr lang="cs-CZ" dirty="0"/>
          </a:p>
          <a:p>
            <a:r>
              <a:rPr lang="cs-CZ" dirty="0" smtClean="0"/>
              <a:t>Borovice</a:t>
            </a:r>
          </a:p>
          <a:p>
            <a:endParaRPr lang="cs-CZ" dirty="0"/>
          </a:p>
          <a:p>
            <a:r>
              <a:rPr lang="cs-CZ" dirty="0" smtClean="0"/>
              <a:t>Dub </a:t>
            </a:r>
          </a:p>
          <a:p>
            <a:endParaRPr lang="cs-CZ" dirty="0"/>
          </a:p>
          <a:p>
            <a:r>
              <a:rPr lang="cs-CZ" dirty="0" smtClean="0"/>
              <a:t>Bříza </a:t>
            </a:r>
            <a:endParaRPr lang="cs-CZ" dirty="0"/>
          </a:p>
        </p:txBody>
      </p:sp>
      <p:pic>
        <p:nvPicPr>
          <p:cNvPr id="4098" name="Picture 2" descr="C:\Users\DykovaA\AppData\Local\Microsoft\Windows\Temporary Internet Files\Content.IE5\CP8PFOAR\MP9004017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652401"/>
            <a:ext cx="1881672" cy="235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ykovaA\AppData\Local\Microsoft\Windows\Temporary Internet Files\Content.IE5\CP8PFOAR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639" y="3855815"/>
            <a:ext cx="2453633" cy="217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ykovaA\AppData\Local\Microsoft\Windows\Temporary Internet Files\Content.IE5\UQJHOVAV\MC900151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5208">
            <a:off x="1562056" y="4433058"/>
            <a:ext cx="1816913" cy="138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ykovaA\AppData\Local\Microsoft\Windows\Temporary Internet Files\Content.IE5\CP8PFOAR\MC9003513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78569">
            <a:off x="3228470" y="1499941"/>
            <a:ext cx="1554178" cy="178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DykovaA\AppData\Local\Microsoft\Windows\Temporary Internet Files\Content.IE5\NXJKU586\MC9001233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51932">
            <a:off x="6511081" y="4364790"/>
            <a:ext cx="2512593" cy="223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DykovaA\AppData\Local\Microsoft\Windows\Temporary Internet Files\Content.IE5\NXJKU586\MC9003313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35" y="1821436"/>
            <a:ext cx="1338149" cy="114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DykovaA\AppData\Local\Microsoft\Windows\Temporary Internet Files\Content.IE5\TSYA5CTC\MC90033137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453">
            <a:off x="2271063" y="2958767"/>
            <a:ext cx="1679418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5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Společné opakování, tvoř trojice.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Podzim                    A. březen, duben, květen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Zima                        B. prosinec, leden, </a:t>
            </a:r>
            <a:r>
              <a:rPr lang="cs-CZ" dirty="0"/>
              <a:t>ú</a:t>
            </a:r>
            <a:r>
              <a:rPr lang="cs-CZ" dirty="0" smtClean="0"/>
              <a:t>nor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Jaro                          C. červen, červenec, srpen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Léto                         D. září, říjen, listopad</a:t>
            </a:r>
            <a:endParaRPr lang="cs-CZ" dirty="0"/>
          </a:p>
        </p:txBody>
      </p:sp>
      <p:pic>
        <p:nvPicPr>
          <p:cNvPr id="6146" name="Picture 2" descr="C:\Users\DykovaA\AppData\Local\Microsoft\Windows\Temporary Internet Files\Content.IE5\NXJKU586\MP9004388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88411"/>
            <a:ext cx="1651184" cy="212613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DykovaA\AppData\Local\Microsoft\Windows\Temporary Internet Files\Content.IE5\UQJHOVAV\MC9000216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974" y="3988688"/>
            <a:ext cx="2043689" cy="205637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DykovaA\AppData\Local\Microsoft\Windows\Temporary Internet Files\Content.IE5\CP8PFOAR\MP9004069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40905"/>
            <a:ext cx="2833210" cy="22665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DykovaA\AppData\Local\Microsoft\Windows\Temporary Internet Files\Content.IE5\CP8PFOAR\MP9004251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86512"/>
            <a:ext cx="2088232" cy="271888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56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Samostatný opakovací test,</a:t>
            </a:r>
            <a:br>
              <a:rPr lang="cs-CZ" sz="3600" dirty="0" smtClean="0"/>
            </a:br>
            <a:r>
              <a:rPr lang="cs-CZ" sz="3600" dirty="0" smtClean="0"/>
              <a:t>zakroužkuj správnou odpověď. Pozorně čti.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Listnaté stromy jsou :                                 </a:t>
            </a:r>
            <a:br>
              <a:rPr lang="cs-CZ" sz="2400" dirty="0" smtClean="0"/>
            </a:br>
            <a:r>
              <a:rPr lang="cs-CZ" sz="2400" dirty="0" smtClean="0"/>
              <a:t>     a) dub, buk, smrk</a:t>
            </a:r>
            <a:br>
              <a:rPr lang="cs-CZ" sz="2400" dirty="0" smtClean="0"/>
            </a:br>
            <a:r>
              <a:rPr lang="cs-CZ" sz="2400" dirty="0" smtClean="0"/>
              <a:t>     b) bříza, dub, buk        </a:t>
            </a:r>
            <a:br>
              <a:rPr lang="cs-CZ" sz="2400" dirty="0" smtClean="0"/>
            </a:br>
            <a:r>
              <a:rPr lang="cs-CZ" sz="2400" dirty="0" smtClean="0"/>
              <a:t>     c) dub, bříza, borovice</a:t>
            </a:r>
          </a:p>
          <a:p>
            <a:pPr marL="457200" indent="-457200">
              <a:buAutoNum type="arabicPeriod" startAt="2"/>
            </a:pPr>
            <a:r>
              <a:rPr lang="cs-CZ" sz="2400" dirty="0" smtClean="0"/>
              <a:t>V rybníce  nebo v řece žijí tyto ryby:</a:t>
            </a:r>
            <a:br>
              <a:rPr lang="cs-CZ" sz="2400" dirty="0" smtClean="0"/>
            </a:br>
            <a:r>
              <a:rPr lang="cs-CZ" sz="2400" dirty="0" smtClean="0"/>
              <a:t>       a) štika, candát, žralok</a:t>
            </a:r>
            <a:br>
              <a:rPr lang="cs-CZ" sz="2400" dirty="0" smtClean="0"/>
            </a:br>
            <a:r>
              <a:rPr lang="cs-CZ" sz="2400" dirty="0" smtClean="0"/>
              <a:t>       b) kapr, štika, okoun</a:t>
            </a:r>
            <a:br>
              <a:rPr lang="cs-CZ" sz="2400" dirty="0" smtClean="0"/>
            </a:br>
            <a:r>
              <a:rPr lang="cs-CZ" sz="2400" dirty="0" smtClean="0"/>
              <a:t>       c) kapr, karas, sumec</a:t>
            </a:r>
          </a:p>
          <a:p>
            <a:pPr marL="457200" indent="-457200">
              <a:buAutoNum type="arabicPeriod" startAt="2"/>
            </a:pPr>
            <a:r>
              <a:rPr lang="cs-CZ" sz="2400" dirty="0" smtClean="0"/>
              <a:t>Obilí je:</a:t>
            </a:r>
            <a:br>
              <a:rPr lang="cs-CZ" sz="2400" dirty="0" smtClean="0"/>
            </a:br>
            <a:r>
              <a:rPr lang="cs-CZ" sz="2400" dirty="0" smtClean="0"/>
              <a:t>      a) pšenice, brambory, oves</a:t>
            </a:r>
            <a:br>
              <a:rPr lang="cs-CZ" sz="2400" dirty="0" smtClean="0"/>
            </a:br>
            <a:r>
              <a:rPr lang="cs-CZ" sz="2400" dirty="0" smtClean="0"/>
              <a:t>      b) pšenice, oves, len</a:t>
            </a:r>
            <a:br>
              <a:rPr lang="cs-CZ" sz="2400" dirty="0" smtClean="0"/>
            </a:br>
            <a:r>
              <a:rPr lang="cs-CZ" sz="2400" dirty="0" smtClean="0"/>
              <a:t>      c) pšenice, oves, ječmen, žito</a:t>
            </a:r>
          </a:p>
          <a:p>
            <a:pPr marL="457200" indent="-457200">
              <a:buAutoNum type="arabicPeriod" startAt="2"/>
            </a:pPr>
            <a:r>
              <a:rPr lang="cs-CZ" sz="2400" dirty="0" smtClean="0"/>
              <a:t>Napiš  alespoň 3 jedlé houby</a:t>
            </a:r>
            <a:br>
              <a:rPr lang="cs-CZ" sz="2400" dirty="0" smtClean="0"/>
            </a:br>
            <a:r>
              <a:rPr lang="cs-CZ" sz="2400" dirty="0" smtClean="0"/>
              <a:t>       ………………………………………………………………………………………………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8667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Samostatný opakovací test,</a:t>
            </a:r>
            <a:br>
              <a:rPr lang="cs-CZ" sz="3200" dirty="0"/>
            </a:br>
            <a:r>
              <a:rPr lang="cs-CZ" sz="3200" dirty="0"/>
              <a:t>zakroužkuj správnou odpověď. Pozorně čti.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5. Letní měsíce jsou :</a:t>
            </a:r>
            <a:br>
              <a:rPr lang="cs-CZ" sz="2400" dirty="0" smtClean="0"/>
            </a:br>
            <a:r>
              <a:rPr lang="cs-CZ" sz="2400" dirty="0" smtClean="0"/>
              <a:t>          a) duben, květen, červen</a:t>
            </a:r>
            <a:br>
              <a:rPr lang="cs-CZ" sz="2400" dirty="0" smtClean="0"/>
            </a:br>
            <a:r>
              <a:rPr lang="cs-CZ" sz="2400" dirty="0" smtClean="0"/>
              <a:t>          b) květen, červen, červenec</a:t>
            </a:r>
            <a:br>
              <a:rPr lang="cs-CZ" sz="2400" dirty="0" smtClean="0"/>
            </a:br>
            <a:r>
              <a:rPr lang="cs-CZ" sz="2400" dirty="0" smtClean="0"/>
              <a:t>          c) červen, červenec, srpen</a:t>
            </a:r>
          </a:p>
          <a:p>
            <a:pPr marL="0" indent="0">
              <a:buNone/>
            </a:pPr>
            <a:r>
              <a:rPr lang="cs-CZ" sz="2400" dirty="0" smtClean="0"/>
              <a:t>6. Mléko nám dává:</a:t>
            </a:r>
            <a:br>
              <a:rPr lang="cs-CZ" sz="2400" dirty="0" smtClean="0"/>
            </a:br>
            <a:r>
              <a:rPr lang="cs-CZ" sz="2400" dirty="0" smtClean="0"/>
              <a:t>          a) kráva, koza, ovce</a:t>
            </a:r>
            <a:br>
              <a:rPr lang="cs-CZ" sz="2400" dirty="0" smtClean="0"/>
            </a:br>
            <a:r>
              <a:rPr lang="cs-CZ" sz="2400" dirty="0" smtClean="0"/>
              <a:t>          b) kráva, koza, slepice</a:t>
            </a:r>
            <a:br>
              <a:rPr lang="cs-CZ" sz="2400" dirty="0" smtClean="0"/>
            </a:br>
            <a:r>
              <a:rPr lang="cs-CZ" sz="2400" dirty="0" smtClean="0"/>
              <a:t>          c) kráva, prase, ovce</a:t>
            </a:r>
          </a:p>
          <a:p>
            <a:pPr marL="0" indent="0">
              <a:buNone/>
            </a:pPr>
            <a:r>
              <a:rPr lang="cs-CZ" sz="2400" dirty="0" smtClean="0"/>
              <a:t>7. Stěhovaví ptáci jsou:</a:t>
            </a:r>
            <a:br>
              <a:rPr lang="cs-CZ" sz="2400" dirty="0" smtClean="0"/>
            </a:br>
            <a:r>
              <a:rPr lang="cs-CZ" sz="2400" dirty="0" smtClean="0"/>
              <a:t>          a) vlaštovka, jiřička, čáp</a:t>
            </a:r>
            <a:br>
              <a:rPr lang="cs-CZ" sz="2400" dirty="0" smtClean="0"/>
            </a:br>
            <a:r>
              <a:rPr lang="cs-CZ" sz="2400" dirty="0" smtClean="0"/>
              <a:t>          b) kos, čáp, sýkora</a:t>
            </a:r>
            <a:br>
              <a:rPr lang="cs-CZ" sz="2400" dirty="0" smtClean="0"/>
            </a:br>
            <a:r>
              <a:rPr lang="cs-CZ" sz="2400" dirty="0" smtClean="0"/>
              <a:t>          c) čáp, skřivan, vlaštovka</a:t>
            </a:r>
          </a:p>
          <a:p>
            <a:pPr marL="0" indent="0">
              <a:buNone/>
            </a:pPr>
            <a:r>
              <a:rPr lang="cs-CZ" sz="2400" dirty="0" smtClean="0"/>
              <a:t>8.  Napiš 3 jehličnaté stromy, které rostou v našich lesích</a:t>
            </a:r>
            <a:br>
              <a:rPr lang="cs-CZ" sz="2400" dirty="0" smtClean="0"/>
            </a:br>
            <a:r>
              <a:rPr lang="cs-CZ" sz="2400" dirty="0" smtClean="0"/>
              <a:t>           ………………………………………………………………………………………………….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0814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Pozorně čti.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9. Napiš</a:t>
            </a:r>
            <a:r>
              <a:rPr lang="cs-CZ" dirty="0" smtClean="0"/>
              <a:t> </a:t>
            </a:r>
            <a:r>
              <a:rPr lang="cs-CZ" sz="2400" dirty="0" smtClean="0"/>
              <a:t>jméno zvířete vedle obrázku jeho nohy: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                    ……………………                                  ………………………….</a:t>
            </a:r>
            <a:br>
              <a:rPr lang="cs-CZ" sz="2400" dirty="0" smtClean="0"/>
            </a:b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10. Utvoř dvojice:                   11. Utvoř trojice:(vezmi si 4 pastelky)</a:t>
            </a:r>
            <a:br>
              <a:rPr lang="cs-CZ" sz="2400" dirty="0" smtClean="0"/>
            </a:br>
            <a:r>
              <a:rPr lang="cs-CZ" sz="2400" dirty="0" smtClean="0"/>
              <a:t>       ovce             vejce                         les             pšenice         kapr                                                        </a:t>
            </a:r>
            <a:br>
              <a:rPr lang="cs-CZ" sz="2400" dirty="0" smtClean="0"/>
            </a:br>
            <a:r>
              <a:rPr lang="cs-CZ" sz="2400" dirty="0" smtClean="0"/>
              <a:t>       kráva            maso                        louka         orobinec       liška</a:t>
            </a:r>
            <a:br>
              <a:rPr lang="cs-CZ" sz="2400" dirty="0" smtClean="0"/>
            </a:br>
            <a:r>
              <a:rPr lang="cs-CZ" sz="2400" dirty="0" smtClean="0"/>
              <a:t>       prase            vlna                          pole           smrk              čmelák</a:t>
            </a:r>
            <a:br>
              <a:rPr lang="cs-CZ" sz="2400" dirty="0" smtClean="0"/>
            </a:br>
            <a:r>
              <a:rPr lang="cs-CZ" sz="2400" dirty="0" smtClean="0"/>
              <a:t>       slepice         mléko                       rybník        kopretina     hraboš</a:t>
            </a:r>
          </a:p>
          <a:p>
            <a:pPr marL="0" indent="0">
              <a:buNone/>
            </a:pPr>
            <a:r>
              <a:rPr lang="cs-CZ" sz="2400" dirty="0" smtClean="0"/>
              <a:t>12. Škrtni, co do věty nepatří: </a:t>
            </a:r>
          </a:p>
          <a:p>
            <a:pPr marL="0" indent="0">
              <a:buNone/>
            </a:pPr>
            <a:r>
              <a:rPr lang="cs-CZ" sz="2400" dirty="0" smtClean="0"/>
              <a:t>Na poli zemědělci pěstují brambory, pšenici, borůvky, oves,  kukuřici, bodlák, řepu, borovice, slunečnice, orobinec, žito, ječmen.  </a:t>
            </a:r>
            <a:endParaRPr lang="cs-CZ" sz="2400" dirty="0"/>
          </a:p>
        </p:txBody>
      </p:sp>
      <p:pic>
        <p:nvPicPr>
          <p:cNvPr id="1026" name="Picture 2" descr="C:\Users\DykovaA\AppData\Local\Microsoft\Windows\Temporary Internet Files\Content.IE5\TSYA5CTC\MC900083946[1].wmf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5" t="68537" r="42586"/>
          <a:stretch/>
        </p:blipFill>
        <p:spPr bwMode="auto">
          <a:xfrm>
            <a:off x="683568" y="1553880"/>
            <a:ext cx="1260000" cy="100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ykovaA\AppData\Local\Microsoft\Windows\Temporary Internet Files\Content.IE5\CP8PFOAR\MC900038516[1].wmf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31" b="-6224"/>
          <a:stretch/>
        </p:blipFill>
        <p:spPr bwMode="auto">
          <a:xfrm>
            <a:off x="4716016" y="1647348"/>
            <a:ext cx="1449326" cy="73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24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Doplň chybějící </a:t>
            </a:r>
            <a:r>
              <a:rPr lang="cs-CZ" sz="3200" dirty="0"/>
              <a:t>ú</a:t>
            </a:r>
            <a:r>
              <a:rPr lang="cs-CZ" sz="3200" dirty="0" smtClean="0"/>
              <a:t>daje. Pozorně čti.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400" dirty="0" smtClean="0"/>
              <a:t>13. Napiš kam se dovoláš:</a:t>
            </a:r>
            <a:br>
              <a:rPr lang="cs-CZ" sz="2400" dirty="0" smtClean="0"/>
            </a:br>
            <a:r>
              <a:rPr lang="cs-CZ" sz="2400" dirty="0" smtClean="0"/>
              <a:t>      155 ………………..        150 ……………………     158 ………………………</a:t>
            </a:r>
          </a:p>
          <a:p>
            <a:pPr marL="0" indent="0">
              <a:buNone/>
            </a:pPr>
            <a:r>
              <a:rPr lang="cs-CZ" sz="2400" dirty="0" smtClean="0"/>
              <a:t>14. Napiš měsíc před a za:</a:t>
            </a:r>
          </a:p>
          <a:p>
            <a:pPr marL="0" indent="0">
              <a:buNone/>
            </a:pPr>
            <a:r>
              <a:rPr lang="cs-CZ" sz="2400" dirty="0" smtClean="0"/>
              <a:t>………………….březen ……………….          ..………………září…………….....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…………………květen </a:t>
            </a:r>
            <a:r>
              <a:rPr lang="cs-CZ" sz="2400" dirty="0"/>
              <a:t>……………….       </a:t>
            </a:r>
            <a:r>
              <a:rPr lang="cs-CZ" sz="2400" dirty="0" smtClean="0"/>
              <a:t>      ..……………říjen…………….....</a:t>
            </a:r>
          </a:p>
          <a:p>
            <a:pPr marL="0" indent="0">
              <a:buNone/>
            </a:pPr>
            <a:r>
              <a:rPr lang="cs-CZ" sz="2400" dirty="0" smtClean="0"/>
              <a:t>15. Doplň povolání: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………………………………….stříhá vlasy.  ………………………vaří obědy.</a:t>
            </a:r>
          </a:p>
          <a:p>
            <a:pPr marL="0" indent="0">
              <a:buNone/>
            </a:pPr>
            <a:r>
              <a:rPr lang="cs-CZ" sz="2400" dirty="0" smtClean="0"/>
              <a:t>………………………………….peče rohlíky a chleba.  ………………………léčí lidi.</a:t>
            </a:r>
          </a:p>
          <a:p>
            <a:pPr marL="0" indent="0">
              <a:buNone/>
            </a:pPr>
            <a:r>
              <a:rPr lang="cs-CZ" sz="2400" dirty="0" smtClean="0"/>
              <a:t>16.  Poznáš tyto dopravní značky, správně je vybarvi: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endParaRPr lang="cs-CZ" sz="2400" dirty="0"/>
          </a:p>
        </p:txBody>
      </p:sp>
      <p:pic>
        <p:nvPicPr>
          <p:cNvPr id="2050" name="Picture 2" descr="C:\Users\DykovaA\AppData\Local\Microsoft\Windows\Temporary Internet Files\Content.IE5\NXJKU586\MC900411286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4865028"/>
            <a:ext cx="1681068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ykovaA\AppData\Local\Microsoft\Windows\Temporary Internet Files\Content.IE5\TSYA5CTC\MC900411400[1].wmf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929701"/>
            <a:ext cx="1543331" cy="14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ykovaA\AppData\Local\Microsoft\Windows\Temporary Internet Files\Content.IE5\UQJHOVAV\MC900411360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307" y="4989073"/>
            <a:ext cx="1673627" cy="13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ykovaA\AppData\Local\Microsoft\Windows\Temporary Internet Files\Content.IE5\NXJKU586\MC900411428[1].wm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76" y="4813371"/>
            <a:ext cx="1893704" cy="151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23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211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Společné opakování. Tvoř dvojice.</vt:lpstr>
      <vt:lpstr>Tvoř dvojice. Pečlivě vybírej.</vt:lpstr>
      <vt:lpstr>Společné opakování, tvoř trojice.</vt:lpstr>
      <vt:lpstr>Samostatný opakovací test, zakroužkuj správnou odpověď. Pozorně čti.</vt:lpstr>
      <vt:lpstr>Samostatný opakovací test, zakroužkuj správnou odpověď. Pozorně čti.</vt:lpstr>
      <vt:lpstr>Pozorně čti.</vt:lpstr>
      <vt:lpstr>Doplň chybějící údaje. Pozorně čti.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22</cp:revision>
  <dcterms:created xsi:type="dcterms:W3CDTF">2011-08-21T15:31:45Z</dcterms:created>
  <dcterms:modified xsi:type="dcterms:W3CDTF">2012-02-21T08:25:44Z</dcterms:modified>
</cp:coreProperties>
</file>