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15"/>
  </p:notesMasterIdLst>
  <p:sldIdLst>
    <p:sldId id="289" r:id="rId2"/>
    <p:sldId id="290" r:id="rId3"/>
    <p:sldId id="300" r:id="rId4"/>
    <p:sldId id="291" r:id="rId5"/>
    <p:sldId id="292" r:id="rId6"/>
    <p:sldId id="293" r:id="rId7"/>
    <p:sldId id="294" r:id="rId8"/>
    <p:sldId id="295" r:id="rId9"/>
    <p:sldId id="296" r:id="rId10"/>
    <p:sldId id="297" r:id="rId11"/>
    <p:sldId id="298" r:id="rId12"/>
    <p:sldId id="299" r:id="rId13"/>
    <p:sldId id="28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a:srgbClr val="FFFF00"/>
    <a:srgbClr val="4CDEF2"/>
    <a:srgbClr val="99FF33"/>
    <a:srgbClr val="FF66CC"/>
    <a:srgbClr val="FF33CC"/>
    <a:srgbClr val="D3B857"/>
    <a:srgbClr val="FF6699"/>
    <a:srgbClr val="FFFF66"/>
    <a:srgbClr val="10C7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10" autoAdjust="0"/>
  </p:normalViewPr>
  <p:slideViewPr>
    <p:cSldViewPr>
      <p:cViewPr>
        <p:scale>
          <a:sx n="91" d="100"/>
          <a:sy n="91" d="100"/>
        </p:scale>
        <p:origin x="-786" y="7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18A3E9-25C1-498A-8E51-4FEF8159FF2C}" type="datetimeFigureOut">
              <a:rPr lang="cs-CZ" smtClean="0"/>
              <a:pPr/>
              <a:t>13.2.2013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FC6EBE8-6D38-4A62-BB11-0762BD97FCB9}" type="slidenum">
              <a:rPr lang="cs-CZ" smtClean="0"/>
              <a:pPr/>
              <a:t>‹#›</a:t>
            </a:fld>
            <a:endParaRPr lang="cs-CZ"/>
          </a:p>
        </p:txBody>
      </p:sp>
    </p:spTree>
    <p:extLst>
      <p:ext uri="{BB962C8B-B14F-4D97-AF65-F5344CB8AC3E}">
        <p14:creationId xmlns:p14="http://schemas.microsoft.com/office/powerpoint/2010/main" val="909513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AFC6EBE8-6D38-4A62-BB11-0762BD97FCB9}" type="slidenum">
              <a:rPr lang="cs-CZ" smtClean="0"/>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FC6EBE8-6D38-4A62-BB11-0762BD97FCB9}" type="slidenum">
              <a:rPr lang="cs-CZ" smtClean="0"/>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FC6EBE8-6D38-4A62-BB11-0762BD97FCB9}" type="slidenum">
              <a:rPr lang="cs-CZ" smtClean="0"/>
              <a:pPr/>
              <a:t>13</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4.jpe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7.jpe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4.jpe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Master" Target="../slideMasters/slideMaster1.xml"/><Relationship Id="rId1" Type="http://schemas.openxmlformats.org/officeDocument/2006/relationships/audio" Target="../media/audio1.wav"/><Relationship Id="rId4" Type="http://schemas.openxmlformats.org/officeDocument/2006/relationships/image" Target="../media/image4.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pic>
        <p:nvPicPr>
          <p:cNvPr id="12" name="Picture 11" descr="9_02.jpg"/>
          <p:cNvPicPr preferRelativeResize="0">
            <a:picLocks/>
          </p:cNvPicPr>
          <p:nvPr/>
        </p:nvPicPr>
        <p:blipFill>
          <a:blip r:embed="rId3">
            <a:duotone>
              <a:schemeClr val="accent1">
                <a:shade val="45000"/>
                <a:satMod val="135000"/>
              </a:schemeClr>
              <a:prstClr val="white"/>
            </a:duotone>
          </a:blip>
          <a:stretch>
            <a:fillRect/>
          </a:stretch>
        </p:blipFill>
        <p:spPr>
          <a:xfrm>
            <a:off x="7754112" y="0"/>
            <a:ext cx="73152" cy="6858000"/>
          </a:xfrm>
          <a:prstGeom prst="rect">
            <a:avLst/>
          </a:prstGeom>
        </p:spPr>
      </p:pic>
      <p:pic>
        <p:nvPicPr>
          <p:cNvPr id="7" name="Picture 6" descr="1_05.jpg"/>
          <p:cNvPicPr>
            <a:picLocks noChangeAspect="1"/>
          </p:cNvPicPr>
          <p:nvPr/>
        </p:nvPicPr>
        <p:blipFill>
          <a:blip r:embed="rId4"/>
          <a:stretch>
            <a:fillRect/>
          </a:stretch>
        </p:blipFill>
        <p:spPr>
          <a:xfrm>
            <a:off x="7810500" y="0"/>
            <a:ext cx="1333500" cy="6858000"/>
          </a:xfrm>
          <a:prstGeom prst="rect">
            <a:avLst/>
          </a:prstGeom>
        </p:spPr>
      </p:pic>
      <p:grpSp>
        <p:nvGrpSpPr>
          <p:cNvPr id="4" name="Group 17"/>
          <p:cNvGrpSpPr/>
          <p:nvPr/>
        </p:nvGrpSpPr>
        <p:grpSpPr>
          <a:xfrm>
            <a:off x="0" y="6630352"/>
            <a:ext cx="9144000" cy="228600"/>
            <a:chOff x="0" y="6582727"/>
            <a:chExt cx="9144000" cy="228600"/>
          </a:xfrm>
        </p:grpSpPr>
        <p:sp>
          <p:nvSpPr>
            <p:cNvPr id="10" name="Rectangle 9"/>
            <p:cNvSpPr/>
            <p:nvPr/>
          </p:nvSpPr>
          <p:spPr>
            <a:xfrm>
              <a:off x="7813040" y="6582727"/>
              <a:ext cx="1330960" cy="228600"/>
            </a:xfrm>
            <a:prstGeom prst="rect">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134101" y="6582727"/>
              <a:ext cx="1609724" cy="2286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6582727"/>
              <a:ext cx="6096000" cy="2286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457200" y="1371600"/>
            <a:ext cx="6781800" cy="1069975"/>
          </a:xfrm>
        </p:spPr>
        <p:txBody>
          <a:bodyPr bIns="0" anchor="b" anchorCtr="0">
            <a:noAutofit/>
          </a:bodyPr>
          <a:lstStyle>
            <a:lvl1pPr>
              <a:defRPr sz="4200" baseline="0"/>
            </a:lvl1pPr>
          </a:lstStyle>
          <a:p>
            <a:r>
              <a:rPr lang="cs-CZ" smtClean="0"/>
              <a:t>Kliknutím lze upravit styl.</a:t>
            </a:r>
            <a:endParaRPr lang="en-US" dirty="0"/>
          </a:p>
        </p:txBody>
      </p:sp>
      <p:sp>
        <p:nvSpPr>
          <p:cNvPr id="3" name="Subtitle 2"/>
          <p:cNvSpPr>
            <a:spLocks noGrp="1"/>
          </p:cNvSpPr>
          <p:nvPr>
            <p:ph type="subTitle" idx="1"/>
          </p:nvPr>
        </p:nvSpPr>
        <p:spPr>
          <a:xfrm>
            <a:off x="457200" y="2438400"/>
            <a:ext cx="6781800" cy="762000"/>
          </a:xfrm>
        </p:spPr>
        <p:txBody>
          <a:bodyPr lIns="0" tIns="0" rIns="0">
            <a:normAutofit/>
          </a:bodyPr>
          <a:lstStyle>
            <a:lvl1pPr marL="0" indent="0" algn="l">
              <a:buNone/>
              <a:defRPr sz="2400" baseline="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9" name="Date Placeholder 18"/>
          <p:cNvSpPr>
            <a:spLocks noGrp="1"/>
          </p:cNvSpPr>
          <p:nvPr>
            <p:ph type="dt" sz="half" idx="10"/>
          </p:nvPr>
        </p:nvSpPr>
        <p:spPr>
          <a:xfrm>
            <a:off x="6210300" y="6610350"/>
            <a:ext cx="1524000" cy="228600"/>
          </a:xfrm>
        </p:spPr>
        <p:txBody>
          <a:bodyPr/>
          <a:lstStyle/>
          <a:p>
            <a:fld id="{C339AA9C-FDE1-470C-ACB6-A36FB9AF63FE}" type="datetimeFigureOut">
              <a:rPr lang="cs-CZ" smtClean="0"/>
              <a:pPr/>
              <a:t>13.2.2013</a:t>
            </a:fld>
            <a:endParaRPr lang="cs-CZ"/>
          </a:p>
        </p:txBody>
      </p:sp>
      <p:sp>
        <p:nvSpPr>
          <p:cNvPr id="20" name="Slide Number Placeholder 19"/>
          <p:cNvSpPr>
            <a:spLocks noGrp="1"/>
          </p:cNvSpPr>
          <p:nvPr>
            <p:ph type="sldNum" sz="quarter" idx="11"/>
          </p:nvPr>
        </p:nvSpPr>
        <p:spPr>
          <a:xfrm>
            <a:off x="7924800" y="6610350"/>
            <a:ext cx="1198880" cy="228600"/>
          </a:xfrm>
        </p:spPr>
        <p:txBody>
          <a:bodyPr/>
          <a:lstStyle/>
          <a:p>
            <a:fld id="{81989EB2-3F42-4D45-8600-86BF2ED41E9F}" type="slidenum">
              <a:rPr lang="cs-CZ" smtClean="0"/>
              <a:pPr/>
              <a:t>‹#›</a:t>
            </a:fld>
            <a:endParaRPr lang="cs-CZ"/>
          </a:p>
        </p:txBody>
      </p:sp>
      <p:sp>
        <p:nvSpPr>
          <p:cNvPr id="21" name="Footer Placeholder 20"/>
          <p:cNvSpPr>
            <a:spLocks noGrp="1"/>
          </p:cNvSpPr>
          <p:nvPr>
            <p:ph type="ftr" sz="quarter" idx="12"/>
          </p:nvPr>
        </p:nvSpPr>
        <p:spPr>
          <a:xfrm>
            <a:off x="457200" y="6611112"/>
            <a:ext cx="5600700" cy="228600"/>
          </a:xfrm>
        </p:spPr>
        <p:txBody>
          <a:bodyPr/>
          <a:lstStyle/>
          <a:p>
            <a:endParaRPr lang="cs-CZ"/>
          </a:p>
        </p:txBody>
      </p:sp>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grpSp>
        <p:nvGrpSpPr>
          <p:cNvPr id="4" name="Group 20"/>
          <p:cNvGrpSpPr/>
          <p:nvPr/>
        </p:nvGrpSpPr>
        <p:grpSpPr>
          <a:xfrm>
            <a:off x="0" y="6631305"/>
            <a:ext cx="9144000" cy="228600"/>
            <a:chOff x="0" y="6583680"/>
            <a:chExt cx="9144000" cy="228600"/>
          </a:xfrm>
        </p:grpSpPr>
        <p:sp>
          <p:nvSpPr>
            <p:cNvPr id="32" name="Rectangle 31"/>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 name="Picture 12" descr="bar_06.png"/>
          <p:cNvPicPr>
            <a:picLocks noChangeAspect="1"/>
          </p:cNvPicPr>
          <p:nvPr/>
        </p:nvPicPr>
        <p:blipFill>
          <a:blip r:embed="rId3">
            <a:duotone>
              <a:schemeClr val="accent2">
                <a:shade val="45000"/>
                <a:satMod val="135000"/>
              </a:schemeClr>
              <a:prstClr val="white"/>
            </a:duotone>
          </a:blip>
          <a:stretch>
            <a:fillRect/>
          </a:stretch>
        </p:blipFill>
        <p:spPr>
          <a:xfrm>
            <a:off x="0" y="403860"/>
            <a:ext cx="9144000" cy="53340"/>
          </a:xfrm>
          <a:prstGeom prst="rect">
            <a:avLst/>
          </a:prstGeom>
        </p:spPr>
      </p:pic>
      <p:pic>
        <p:nvPicPr>
          <p:cNvPr id="10" name="Picture 9" descr="2_01.jpg"/>
          <p:cNvPicPr>
            <a:picLocks noChangeAspect="1"/>
          </p:cNvPicPr>
          <p:nvPr/>
        </p:nvPicPr>
        <p:blipFill>
          <a:blip r:embed="rId4"/>
          <a:stretch>
            <a:fillRect/>
          </a:stretch>
        </p:blipFill>
        <p:spPr>
          <a:xfrm>
            <a:off x="0" y="0"/>
            <a:ext cx="9144000" cy="403860"/>
          </a:xfrm>
          <a:prstGeom prst="rect">
            <a:avLst/>
          </a:prstGeom>
        </p:spPr>
      </p:pic>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7" name="Date Placeholder 16"/>
          <p:cNvSpPr>
            <a:spLocks noGrp="1"/>
          </p:cNvSpPr>
          <p:nvPr>
            <p:ph type="dt" sz="half" idx="10"/>
          </p:nvPr>
        </p:nvSpPr>
        <p:spPr/>
        <p:txBody>
          <a:bodyPr/>
          <a:lstStyle/>
          <a:p>
            <a:fld id="{C339AA9C-FDE1-470C-ACB6-A36FB9AF63FE}" type="datetimeFigureOut">
              <a:rPr lang="cs-CZ" smtClean="0"/>
              <a:pPr/>
              <a:t>13.2.2013</a:t>
            </a:fld>
            <a:endParaRPr lang="cs-CZ"/>
          </a:p>
        </p:txBody>
      </p:sp>
      <p:sp>
        <p:nvSpPr>
          <p:cNvPr id="18" name="Slide Number Placeholder 17"/>
          <p:cNvSpPr>
            <a:spLocks noGrp="1"/>
          </p:cNvSpPr>
          <p:nvPr>
            <p:ph type="sldNum" sz="quarter" idx="11"/>
          </p:nvPr>
        </p:nvSpPr>
        <p:spPr/>
        <p:txBody>
          <a:bodyPr/>
          <a:lstStyle/>
          <a:p>
            <a:fld id="{81989EB2-3F42-4D45-8600-86BF2ED41E9F}" type="slidenum">
              <a:rPr lang="cs-CZ" smtClean="0"/>
              <a:pPr/>
              <a:t>‹#›</a:t>
            </a:fld>
            <a:endParaRPr lang="cs-CZ"/>
          </a:p>
        </p:txBody>
      </p:sp>
      <p:sp>
        <p:nvSpPr>
          <p:cNvPr id="20" name="Footer Placeholder 19"/>
          <p:cNvSpPr>
            <a:spLocks noGrp="1"/>
          </p:cNvSpPr>
          <p:nvPr>
            <p:ph type="ftr" sz="quarter" idx="12"/>
          </p:nvPr>
        </p:nvSpPr>
        <p:spPr/>
        <p:txBody>
          <a:bodyPr/>
          <a:lstStyle/>
          <a:p>
            <a:endParaRPr lang="cs-CZ"/>
          </a:p>
        </p:txBody>
      </p:sp>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grpSp>
        <p:nvGrpSpPr>
          <p:cNvPr id="4" name="Group 22"/>
          <p:cNvGrpSpPr/>
          <p:nvPr/>
        </p:nvGrpSpPr>
        <p:grpSpPr>
          <a:xfrm>
            <a:off x="1438274" y="6629400"/>
            <a:ext cx="7705726" cy="228600"/>
            <a:chOff x="1438274" y="6629400"/>
            <a:chExt cx="7705726" cy="228600"/>
          </a:xfrm>
        </p:grpSpPr>
        <p:sp>
          <p:nvSpPr>
            <p:cNvPr id="27" name="Rectangle 26"/>
            <p:cNvSpPr/>
            <p:nvPr/>
          </p:nvSpPr>
          <p:spPr>
            <a:xfrm>
              <a:off x="8763000" y="662940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p:cNvSpPr/>
            <p:nvPr/>
          </p:nvSpPr>
          <p:spPr>
            <a:xfrm>
              <a:off x="7142480" y="662940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a:off x="1438274" y="6629400"/>
              <a:ext cx="5663565"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752600" y="5245101"/>
            <a:ext cx="6934199" cy="1155700"/>
          </a:xfrm>
        </p:spPr>
        <p:txBody>
          <a:bodyPr anchor="t">
            <a:normAutofit/>
          </a:bodyPr>
          <a:lstStyle>
            <a:lvl1pPr algn="r">
              <a:defRPr sz="4200" b="0" i="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752600" y="4114800"/>
            <a:ext cx="6934199" cy="1130300"/>
          </a:xfrm>
        </p:spPr>
        <p:txBody>
          <a:bodyPr anchor="b">
            <a:normAutofit/>
          </a:bodyPr>
          <a:lstStyle>
            <a:lvl1pPr marL="0" indent="0" algn="r">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0" name="Picture 9" descr="9_01.jpg"/>
          <p:cNvPicPr>
            <a:picLocks noChangeAspect="1"/>
          </p:cNvPicPr>
          <p:nvPr/>
        </p:nvPicPr>
        <p:blipFill>
          <a:blip r:embed="rId3"/>
          <a:stretch>
            <a:fillRect/>
          </a:stretch>
        </p:blipFill>
        <p:spPr>
          <a:xfrm>
            <a:off x="0" y="0"/>
            <a:ext cx="1363980" cy="6858000"/>
          </a:xfrm>
          <a:prstGeom prst="rect">
            <a:avLst/>
          </a:prstGeom>
        </p:spPr>
      </p:pic>
      <p:sp>
        <p:nvSpPr>
          <p:cNvPr id="24" name="Date Placeholder 23"/>
          <p:cNvSpPr>
            <a:spLocks noGrp="1"/>
          </p:cNvSpPr>
          <p:nvPr>
            <p:ph type="dt" sz="half" idx="10"/>
          </p:nvPr>
        </p:nvSpPr>
        <p:spPr>
          <a:xfrm>
            <a:off x="7162800" y="6610350"/>
            <a:ext cx="1524000" cy="246888"/>
          </a:xfrm>
        </p:spPr>
        <p:txBody>
          <a:bodyPr/>
          <a:lstStyle/>
          <a:p>
            <a:fld id="{C339AA9C-FDE1-470C-ACB6-A36FB9AF63FE}" type="datetimeFigureOut">
              <a:rPr lang="cs-CZ" smtClean="0"/>
              <a:pPr/>
              <a:t>13.2.2013</a:t>
            </a:fld>
            <a:endParaRPr lang="cs-CZ"/>
          </a:p>
        </p:txBody>
      </p:sp>
      <p:sp>
        <p:nvSpPr>
          <p:cNvPr id="25" name="Slide Number Placeholder 24"/>
          <p:cNvSpPr>
            <a:spLocks noGrp="1"/>
          </p:cNvSpPr>
          <p:nvPr>
            <p:ph type="sldNum" sz="quarter" idx="11"/>
          </p:nvPr>
        </p:nvSpPr>
        <p:spPr>
          <a:xfrm>
            <a:off x="8742680" y="6610350"/>
            <a:ext cx="381000" cy="246888"/>
          </a:xfrm>
        </p:spPr>
        <p:txBody>
          <a:bodyPr/>
          <a:lstStyle/>
          <a:p>
            <a:fld id="{81989EB2-3F42-4D45-8600-86BF2ED41E9F}" type="slidenum">
              <a:rPr lang="cs-CZ" smtClean="0"/>
              <a:pPr/>
              <a:t>‹#›</a:t>
            </a:fld>
            <a:endParaRPr lang="cs-CZ"/>
          </a:p>
        </p:txBody>
      </p:sp>
      <p:sp>
        <p:nvSpPr>
          <p:cNvPr id="26" name="Footer Placeholder 25"/>
          <p:cNvSpPr>
            <a:spLocks noGrp="1"/>
          </p:cNvSpPr>
          <p:nvPr>
            <p:ph type="ftr" sz="quarter" idx="12"/>
          </p:nvPr>
        </p:nvSpPr>
        <p:spPr>
          <a:xfrm>
            <a:off x="1524000" y="6610350"/>
            <a:ext cx="5562600" cy="247650"/>
          </a:xfrm>
        </p:spPr>
        <p:txBody>
          <a:bodyPr/>
          <a:lstStyle/>
          <a:p>
            <a:endParaRPr lang="cs-CZ"/>
          </a:p>
        </p:txBody>
      </p:sp>
      <p:pic>
        <p:nvPicPr>
          <p:cNvPr id="20" name="Picture 19" descr="vert_bar_02.png"/>
          <p:cNvPicPr preferRelativeResize="0">
            <a:picLocks/>
          </p:cNvPicPr>
          <p:nvPr/>
        </p:nvPicPr>
        <p:blipFill>
          <a:blip r:embed="rId4">
            <a:duotone>
              <a:schemeClr val="accent3">
                <a:shade val="45000"/>
                <a:satMod val="135000"/>
              </a:schemeClr>
              <a:prstClr val="white"/>
            </a:duotone>
          </a:blip>
          <a:stretch>
            <a:fillRect/>
          </a:stretch>
        </p:blipFill>
        <p:spPr>
          <a:xfrm>
            <a:off x="1362456" y="0"/>
            <a:ext cx="73152" cy="6858000"/>
          </a:xfrm>
          <a:prstGeom prst="rect">
            <a:avLst/>
          </a:prstGeom>
        </p:spPr>
      </p:pic>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pic>
        <p:nvPicPr>
          <p:cNvPr id="13" name="Picture 12" descr="bar_06.png"/>
          <p:cNvPicPr>
            <a:picLocks noChangeAspect="1"/>
          </p:cNvPicPr>
          <p:nvPr/>
        </p:nvPicPr>
        <p:blipFill>
          <a:blip r:embed="rId3">
            <a:duotone>
              <a:schemeClr val="accent4">
                <a:shade val="45000"/>
                <a:satMod val="135000"/>
              </a:schemeClr>
              <a:prstClr val="white"/>
            </a:duotone>
          </a:blip>
          <a:stretch>
            <a:fillRect/>
          </a:stretch>
        </p:blipFill>
        <p:spPr>
          <a:xfrm>
            <a:off x="0" y="403860"/>
            <a:ext cx="9144000" cy="53340"/>
          </a:xfrm>
          <a:prstGeom prst="rect">
            <a:avLst/>
          </a:prstGeom>
        </p:spPr>
      </p:pic>
      <p:sp>
        <p:nvSpPr>
          <p:cNvPr id="2" name="Title 1"/>
          <p:cNvSpPr>
            <a:spLocks noGrp="1"/>
          </p:cNvSpPr>
          <p:nvPr>
            <p:ph type="title"/>
          </p:nvPr>
        </p:nvSpPr>
        <p:spPr/>
        <p:txBody>
          <a:bodyPr/>
          <a:lstStyle/>
          <a:p>
            <a:r>
              <a:rPr lang="cs-CZ" smtClean="0"/>
              <a:t>Kliknutím lze upravit styl.</a:t>
            </a:r>
            <a:endParaRPr lang="en-US"/>
          </a:p>
        </p:txBody>
      </p:sp>
      <p:pic>
        <p:nvPicPr>
          <p:cNvPr id="12" name="Picture 11" descr="3_01.jpg"/>
          <p:cNvPicPr>
            <a:picLocks noChangeAspect="1"/>
          </p:cNvPicPr>
          <p:nvPr/>
        </p:nvPicPr>
        <p:blipFill>
          <a:blip r:embed="rId4"/>
          <a:stretch>
            <a:fillRect/>
          </a:stretch>
        </p:blipFill>
        <p:spPr>
          <a:xfrm>
            <a:off x="0" y="0"/>
            <a:ext cx="9144000" cy="403860"/>
          </a:xfrm>
          <a:prstGeom prst="rect">
            <a:avLst/>
          </a:prstGeom>
        </p:spPr>
      </p:pic>
      <p:sp>
        <p:nvSpPr>
          <p:cNvPr id="14" name="Content Placeholder 13"/>
          <p:cNvSpPr>
            <a:spLocks noGrp="1"/>
          </p:cNvSpPr>
          <p:nvPr>
            <p:ph sz="quarter" idx="13"/>
          </p:nvPr>
        </p:nvSpPr>
        <p:spPr>
          <a:xfrm>
            <a:off x="457200" y="1981200"/>
            <a:ext cx="4038600" cy="4114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6" name="Content Placeholder 15"/>
          <p:cNvSpPr>
            <a:spLocks noGrp="1"/>
          </p:cNvSpPr>
          <p:nvPr>
            <p:ph sz="quarter" idx="14"/>
          </p:nvPr>
        </p:nvSpPr>
        <p:spPr>
          <a:xfrm>
            <a:off x="4648200" y="1981200"/>
            <a:ext cx="4038600" cy="4114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grpSp>
        <p:nvGrpSpPr>
          <p:cNvPr id="3" name="Group 14"/>
          <p:cNvGrpSpPr/>
          <p:nvPr/>
        </p:nvGrpSpPr>
        <p:grpSpPr>
          <a:xfrm>
            <a:off x="0" y="6631305"/>
            <a:ext cx="9144000" cy="228600"/>
            <a:chOff x="0" y="6583680"/>
            <a:chExt cx="9144000" cy="228600"/>
          </a:xfrm>
        </p:grpSpPr>
        <p:sp>
          <p:nvSpPr>
            <p:cNvPr id="17" name="Rectangle 16"/>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Date Placeholder 19"/>
          <p:cNvSpPr>
            <a:spLocks noGrp="1"/>
          </p:cNvSpPr>
          <p:nvPr>
            <p:ph type="dt" sz="half" idx="15"/>
          </p:nvPr>
        </p:nvSpPr>
        <p:spPr/>
        <p:txBody>
          <a:bodyPr/>
          <a:lstStyle/>
          <a:p>
            <a:fld id="{C339AA9C-FDE1-470C-ACB6-A36FB9AF63FE}" type="datetimeFigureOut">
              <a:rPr lang="cs-CZ" smtClean="0"/>
              <a:pPr/>
              <a:t>13.2.2013</a:t>
            </a:fld>
            <a:endParaRPr lang="cs-CZ"/>
          </a:p>
        </p:txBody>
      </p:sp>
      <p:sp>
        <p:nvSpPr>
          <p:cNvPr id="21" name="Slide Number Placeholder 20"/>
          <p:cNvSpPr>
            <a:spLocks noGrp="1"/>
          </p:cNvSpPr>
          <p:nvPr>
            <p:ph type="sldNum" sz="quarter" idx="16"/>
          </p:nvPr>
        </p:nvSpPr>
        <p:spPr/>
        <p:txBody>
          <a:bodyPr/>
          <a:lstStyle/>
          <a:p>
            <a:fld id="{81989EB2-3F42-4D45-8600-86BF2ED41E9F}" type="slidenum">
              <a:rPr lang="cs-CZ" smtClean="0"/>
              <a:pPr/>
              <a:t>‹#›</a:t>
            </a:fld>
            <a:endParaRPr lang="cs-CZ"/>
          </a:p>
        </p:txBody>
      </p:sp>
      <p:sp>
        <p:nvSpPr>
          <p:cNvPr id="22" name="Footer Placeholder 21"/>
          <p:cNvSpPr>
            <a:spLocks noGrp="1"/>
          </p:cNvSpPr>
          <p:nvPr>
            <p:ph type="ftr" sz="quarter" idx="17"/>
          </p:nvPr>
        </p:nvSpPr>
        <p:spPr/>
        <p:txBody>
          <a:bodyPr/>
          <a:lstStyle/>
          <a:p>
            <a:endParaRPr lang="cs-CZ"/>
          </a:p>
        </p:txBody>
      </p:sp>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981200"/>
            <a:ext cx="4040188" cy="411162"/>
          </a:xfrm>
        </p:spPr>
        <p:txBody>
          <a:bodyPr lIns="0" rIns="0" anchor="b">
            <a:noAutofit/>
          </a:bodyPr>
          <a:lstStyle>
            <a:lvl1pPr marL="0" indent="0">
              <a:lnSpc>
                <a:spcPct val="100000"/>
              </a:lnSpc>
              <a:buNone/>
              <a:defRPr sz="1600" b="1" i="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pic>
        <p:nvPicPr>
          <p:cNvPr id="14" name="Picture 13" descr="4_01.jpg"/>
          <p:cNvPicPr>
            <a:picLocks noChangeAspect="1"/>
          </p:cNvPicPr>
          <p:nvPr/>
        </p:nvPicPr>
        <p:blipFill>
          <a:blip r:embed="rId3"/>
          <a:stretch>
            <a:fillRect/>
          </a:stretch>
        </p:blipFill>
        <p:spPr>
          <a:xfrm>
            <a:off x="0" y="0"/>
            <a:ext cx="9144000" cy="403860"/>
          </a:xfrm>
          <a:prstGeom prst="rect">
            <a:avLst/>
          </a:prstGeom>
        </p:spPr>
      </p:pic>
      <p:sp>
        <p:nvSpPr>
          <p:cNvPr id="15" name="Text Placeholder 2"/>
          <p:cNvSpPr>
            <a:spLocks noGrp="1"/>
          </p:cNvSpPr>
          <p:nvPr>
            <p:ph type="body" idx="13"/>
          </p:nvPr>
        </p:nvSpPr>
        <p:spPr>
          <a:xfrm>
            <a:off x="4648200" y="1981200"/>
            <a:ext cx="4040188" cy="411162"/>
          </a:xfrm>
        </p:spPr>
        <p:txBody>
          <a:bodyPr lIns="0" rIns="0" anchor="b">
            <a:noAutofit/>
          </a:bodyPr>
          <a:lstStyle>
            <a:lvl1pPr marL="0" indent="0">
              <a:lnSpc>
                <a:spcPct val="100000"/>
              </a:lnSpc>
              <a:buNone/>
              <a:defRPr sz="1600" b="1" i="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17" name="Content Placeholder 16"/>
          <p:cNvSpPr>
            <a:spLocks noGrp="1"/>
          </p:cNvSpPr>
          <p:nvPr>
            <p:ph sz="quarter" idx="14"/>
          </p:nvPr>
        </p:nvSpPr>
        <p:spPr>
          <a:xfrm>
            <a:off x="457200" y="2438400"/>
            <a:ext cx="4038600" cy="36576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9" name="Content Placeholder 18"/>
          <p:cNvSpPr>
            <a:spLocks noGrp="1"/>
          </p:cNvSpPr>
          <p:nvPr>
            <p:ph sz="quarter" idx="15"/>
          </p:nvPr>
        </p:nvSpPr>
        <p:spPr>
          <a:xfrm>
            <a:off x="4648200" y="2438400"/>
            <a:ext cx="4038600" cy="36576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pic>
        <p:nvPicPr>
          <p:cNvPr id="16" name="Picture 15" descr="bar_06.png"/>
          <p:cNvPicPr>
            <a:picLocks noChangeAspect="1"/>
          </p:cNvPicPr>
          <p:nvPr/>
        </p:nvPicPr>
        <p:blipFill>
          <a:blip r:embed="rId4">
            <a:duotone>
              <a:schemeClr val="accent5">
                <a:shade val="45000"/>
                <a:satMod val="135000"/>
              </a:schemeClr>
              <a:prstClr val="white"/>
            </a:duotone>
          </a:blip>
          <a:stretch>
            <a:fillRect/>
          </a:stretch>
        </p:blipFill>
        <p:spPr>
          <a:xfrm>
            <a:off x="0" y="403860"/>
            <a:ext cx="9144000" cy="53340"/>
          </a:xfrm>
          <a:prstGeom prst="rect">
            <a:avLst/>
          </a:prstGeom>
        </p:spPr>
      </p:pic>
      <p:grpSp>
        <p:nvGrpSpPr>
          <p:cNvPr id="4" name="Group 17"/>
          <p:cNvGrpSpPr/>
          <p:nvPr/>
        </p:nvGrpSpPr>
        <p:grpSpPr>
          <a:xfrm>
            <a:off x="0" y="6631305"/>
            <a:ext cx="9144000" cy="228600"/>
            <a:chOff x="0" y="6583680"/>
            <a:chExt cx="9144000" cy="228600"/>
          </a:xfrm>
        </p:grpSpPr>
        <p:sp>
          <p:nvSpPr>
            <p:cNvPr id="20" name="Rectangle 19"/>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Date Placeholder 22"/>
          <p:cNvSpPr>
            <a:spLocks noGrp="1"/>
          </p:cNvSpPr>
          <p:nvPr>
            <p:ph type="dt" sz="half" idx="16"/>
          </p:nvPr>
        </p:nvSpPr>
        <p:spPr/>
        <p:txBody>
          <a:bodyPr/>
          <a:lstStyle/>
          <a:p>
            <a:fld id="{C339AA9C-FDE1-470C-ACB6-A36FB9AF63FE}" type="datetimeFigureOut">
              <a:rPr lang="cs-CZ" smtClean="0"/>
              <a:pPr/>
              <a:t>13.2.2013</a:t>
            </a:fld>
            <a:endParaRPr lang="cs-CZ"/>
          </a:p>
        </p:txBody>
      </p:sp>
      <p:sp>
        <p:nvSpPr>
          <p:cNvPr id="24" name="Slide Number Placeholder 23"/>
          <p:cNvSpPr>
            <a:spLocks noGrp="1"/>
          </p:cNvSpPr>
          <p:nvPr>
            <p:ph type="sldNum" sz="quarter" idx="17"/>
          </p:nvPr>
        </p:nvSpPr>
        <p:spPr/>
        <p:txBody>
          <a:bodyPr/>
          <a:lstStyle/>
          <a:p>
            <a:fld id="{81989EB2-3F42-4D45-8600-86BF2ED41E9F}" type="slidenum">
              <a:rPr lang="cs-CZ" smtClean="0"/>
              <a:pPr/>
              <a:t>‹#›</a:t>
            </a:fld>
            <a:endParaRPr lang="cs-CZ"/>
          </a:p>
        </p:txBody>
      </p:sp>
      <p:sp>
        <p:nvSpPr>
          <p:cNvPr id="25" name="Footer Placeholder 24"/>
          <p:cNvSpPr>
            <a:spLocks noGrp="1"/>
          </p:cNvSpPr>
          <p:nvPr>
            <p:ph type="ftr" sz="quarter" idx="18"/>
          </p:nvPr>
        </p:nvSpPr>
        <p:spPr/>
        <p:txBody>
          <a:bodyPr/>
          <a:lstStyle/>
          <a:p>
            <a:endParaRPr lang="cs-CZ"/>
          </a:p>
        </p:txBody>
      </p:sp>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pic>
        <p:nvPicPr>
          <p:cNvPr id="10" name="Picture 9" descr="2_01.jpg"/>
          <p:cNvPicPr>
            <a:picLocks noChangeAspect="1"/>
          </p:cNvPicPr>
          <p:nvPr/>
        </p:nvPicPr>
        <p:blipFill>
          <a:blip r:embed="rId3"/>
          <a:stretch>
            <a:fillRect/>
          </a:stretch>
        </p:blipFill>
        <p:spPr>
          <a:xfrm>
            <a:off x="0" y="0"/>
            <a:ext cx="9144000" cy="403860"/>
          </a:xfrm>
          <a:prstGeom prst="rect">
            <a:avLst/>
          </a:prstGeom>
        </p:spPr>
      </p:pic>
      <p:pic>
        <p:nvPicPr>
          <p:cNvPr id="11" name="Picture 10" descr="bar_06.png"/>
          <p:cNvPicPr>
            <a:picLocks noChangeAspect="1"/>
          </p:cNvPicPr>
          <p:nvPr/>
        </p:nvPicPr>
        <p:blipFill>
          <a:blip r:embed="rId4">
            <a:duotone>
              <a:schemeClr val="accent6">
                <a:shade val="45000"/>
                <a:satMod val="135000"/>
              </a:schemeClr>
              <a:prstClr val="white"/>
            </a:duotone>
          </a:blip>
          <a:stretch>
            <a:fillRect/>
          </a:stretch>
        </p:blipFill>
        <p:spPr>
          <a:xfrm>
            <a:off x="0" y="403860"/>
            <a:ext cx="9144000" cy="53340"/>
          </a:xfrm>
          <a:prstGeom prst="rect">
            <a:avLst/>
          </a:prstGeom>
        </p:spPr>
      </p:pic>
      <p:grpSp>
        <p:nvGrpSpPr>
          <p:cNvPr id="3" name="Group 11"/>
          <p:cNvGrpSpPr/>
          <p:nvPr/>
        </p:nvGrpSpPr>
        <p:grpSpPr>
          <a:xfrm>
            <a:off x="0" y="6631305"/>
            <a:ext cx="9144000" cy="228600"/>
            <a:chOff x="0" y="6583680"/>
            <a:chExt cx="9144000" cy="228600"/>
          </a:xfrm>
        </p:grpSpPr>
        <p:sp>
          <p:nvSpPr>
            <p:cNvPr id="13" name="Rectangle 12"/>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Date Placeholder 15"/>
          <p:cNvSpPr>
            <a:spLocks noGrp="1"/>
          </p:cNvSpPr>
          <p:nvPr>
            <p:ph type="dt" sz="half" idx="10"/>
          </p:nvPr>
        </p:nvSpPr>
        <p:spPr/>
        <p:txBody>
          <a:bodyPr/>
          <a:lstStyle/>
          <a:p>
            <a:fld id="{C339AA9C-FDE1-470C-ACB6-A36FB9AF63FE}" type="datetimeFigureOut">
              <a:rPr lang="cs-CZ" smtClean="0"/>
              <a:pPr/>
              <a:t>13.2.2013</a:t>
            </a:fld>
            <a:endParaRPr lang="cs-CZ"/>
          </a:p>
        </p:txBody>
      </p:sp>
      <p:sp>
        <p:nvSpPr>
          <p:cNvPr id="17" name="Slide Number Placeholder 16"/>
          <p:cNvSpPr>
            <a:spLocks noGrp="1"/>
          </p:cNvSpPr>
          <p:nvPr>
            <p:ph type="sldNum" sz="quarter" idx="11"/>
          </p:nvPr>
        </p:nvSpPr>
        <p:spPr/>
        <p:txBody>
          <a:bodyPr/>
          <a:lstStyle/>
          <a:p>
            <a:fld id="{81989EB2-3F42-4D45-8600-86BF2ED41E9F}" type="slidenum">
              <a:rPr lang="cs-CZ" smtClean="0"/>
              <a:pPr/>
              <a:t>‹#›</a:t>
            </a:fld>
            <a:endParaRPr lang="cs-CZ"/>
          </a:p>
        </p:txBody>
      </p:sp>
      <p:sp>
        <p:nvSpPr>
          <p:cNvPr id="18" name="Footer Placeholder 17"/>
          <p:cNvSpPr>
            <a:spLocks noGrp="1"/>
          </p:cNvSpPr>
          <p:nvPr>
            <p:ph type="ftr" sz="quarter" idx="12"/>
          </p:nvPr>
        </p:nvSpPr>
        <p:spPr/>
        <p:txBody>
          <a:bodyPr/>
          <a:lstStyle/>
          <a:p>
            <a:endParaRPr lang="cs-CZ"/>
          </a:p>
        </p:txBody>
      </p:sp>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grpSp>
        <p:nvGrpSpPr>
          <p:cNvPr id="2" name="Group 8"/>
          <p:cNvGrpSpPr/>
          <p:nvPr/>
        </p:nvGrpSpPr>
        <p:grpSpPr>
          <a:xfrm>
            <a:off x="0" y="6631305"/>
            <a:ext cx="9144000" cy="228600"/>
            <a:chOff x="0" y="6583680"/>
            <a:chExt cx="9144000" cy="228600"/>
          </a:xfrm>
        </p:grpSpPr>
        <p:sp>
          <p:nvSpPr>
            <p:cNvPr id="10" name="Rectangle 9"/>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Date Placeholder 12"/>
          <p:cNvSpPr>
            <a:spLocks noGrp="1"/>
          </p:cNvSpPr>
          <p:nvPr>
            <p:ph type="dt" sz="half" idx="10"/>
          </p:nvPr>
        </p:nvSpPr>
        <p:spPr/>
        <p:txBody>
          <a:bodyPr/>
          <a:lstStyle/>
          <a:p>
            <a:fld id="{C339AA9C-FDE1-470C-ACB6-A36FB9AF63FE}" type="datetimeFigureOut">
              <a:rPr lang="cs-CZ" smtClean="0"/>
              <a:pPr/>
              <a:t>13.2.2013</a:t>
            </a:fld>
            <a:endParaRPr lang="cs-CZ"/>
          </a:p>
        </p:txBody>
      </p:sp>
      <p:sp>
        <p:nvSpPr>
          <p:cNvPr id="14" name="Slide Number Placeholder 13"/>
          <p:cNvSpPr>
            <a:spLocks noGrp="1"/>
          </p:cNvSpPr>
          <p:nvPr>
            <p:ph type="sldNum" sz="quarter" idx="11"/>
          </p:nvPr>
        </p:nvSpPr>
        <p:spPr/>
        <p:txBody>
          <a:bodyPr/>
          <a:lstStyle/>
          <a:p>
            <a:fld id="{81989EB2-3F42-4D45-8600-86BF2ED41E9F}" type="slidenum">
              <a:rPr lang="cs-CZ" smtClean="0"/>
              <a:pPr/>
              <a:t>‹#›</a:t>
            </a:fld>
            <a:endParaRPr lang="cs-CZ"/>
          </a:p>
        </p:txBody>
      </p:sp>
      <p:sp>
        <p:nvSpPr>
          <p:cNvPr id="22" name="Footer Placeholder 21"/>
          <p:cNvSpPr>
            <a:spLocks noGrp="1"/>
          </p:cNvSpPr>
          <p:nvPr>
            <p:ph type="ftr" sz="quarter" idx="12"/>
          </p:nvPr>
        </p:nvSpPr>
        <p:spPr/>
        <p:txBody>
          <a:bodyPr/>
          <a:lstStyle/>
          <a:p>
            <a:endParaRPr lang="cs-CZ"/>
          </a:p>
        </p:txBody>
      </p:sp>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pic>
        <p:nvPicPr>
          <p:cNvPr id="12" name="Picture 11" descr="3_01.jpg"/>
          <p:cNvPicPr>
            <a:picLocks noChangeAspect="1"/>
          </p:cNvPicPr>
          <p:nvPr/>
        </p:nvPicPr>
        <p:blipFill>
          <a:blip r:embed="rId3"/>
          <a:stretch>
            <a:fillRect/>
          </a:stretch>
        </p:blipFill>
        <p:spPr>
          <a:xfrm>
            <a:off x="0" y="0"/>
            <a:ext cx="9144000" cy="403860"/>
          </a:xfrm>
          <a:prstGeom prst="rect">
            <a:avLst/>
          </a:prstGeom>
        </p:spPr>
      </p:pic>
      <p:sp>
        <p:nvSpPr>
          <p:cNvPr id="13" name="Text Placeholder 2"/>
          <p:cNvSpPr>
            <a:spLocks noGrp="1"/>
          </p:cNvSpPr>
          <p:nvPr>
            <p:ph type="title"/>
          </p:nvPr>
        </p:nvSpPr>
        <p:spPr>
          <a:xfrm>
            <a:off x="457200" y="1524000"/>
            <a:ext cx="3352800" cy="914400"/>
          </a:xfrm>
        </p:spPr>
        <p:txBody>
          <a:bodyPr lIns="0" rIns="0" anchor="b">
            <a:noAutofit/>
          </a:bodyPr>
          <a:lstStyle>
            <a:lvl1pPr marL="0" indent="0">
              <a:lnSpc>
                <a:spcPct val="100000"/>
              </a:lnSpc>
              <a:buNone/>
              <a:defRPr sz="1800" b="1" i="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a:t>
            </a:r>
            <a:endParaRPr lang="en-US" smtClean="0"/>
          </a:p>
        </p:txBody>
      </p:sp>
      <p:sp>
        <p:nvSpPr>
          <p:cNvPr id="15" name="Content Placeholder 14"/>
          <p:cNvSpPr>
            <a:spLocks noGrp="1"/>
          </p:cNvSpPr>
          <p:nvPr>
            <p:ph sz="quarter" idx="14"/>
          </p:nvPr>
        </p:nvSpPr>
        <p:spPr>
          <a:xfrm>
            <a:off x="4419600" y="1524000"/>
            <a:ext cx="4267200" cy="4114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idx="2"/>
          </p:nvPr>
        </p:nvSpPr>
        <p:spPr>
          <a:xfrm>
            <a:off x="457201" y="2514599"/>
            <a:ext cx="3352800" cy="3127248"/>
          </a:xfrm>
        </p:spPr>
        <p:txBody>
          <a:bodyPr/>
          <a:lstStyle>
            <a:lvl1pPr marL="0" indent="0">
              <a:lnSpc>
                <a:spcPct val="150000"/>
              </a:lnSpc>
              <a:spcBef>
                <a:spcPts val="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pic>
        <p:nvPicPr>
          <p:cNvPr id="14" name="Picture 13" descr="bar_06.png"/>
          <p:cNvPicPr>
            <a:picLocks noChangeAspect="1"/>
          </p:cNvPicPr>
          <p:nvPr/>
        </p:nvPicPr>
        <p:blipFill>
          <a:blip r:embed="rId4">
            <a:duotone>
              <a:schemeClr val="accent1">
                <a:shade val="45000"/>
                <a:satMod val="135000"/>
              </a:schemeClr>
              <a:prstClr val="white"/>
            </a:duotone>
          </a:blip>
          <a:stretch>
            <a:fillRect/>
          </a:stretch>
        </p:blipFill>
        <p:spPr>
          <a:xfrm>
            <a:off x="0" y="403860"/>
            <a:ext cx="9144000" cy="53340"/>
          </a:xfrm>
          <a:prstGeom prst="rect">
            <a:avLst/>
          </a:prstGeom>
        </p:spPr>
      </p:pic>
      <p:grpSp>
        <p:nvGrpSpPr>
          <p:cNvPr id="2" name="Group 15"/>
          <p:cNvGrpSpPr/>
          <p:nvPr/>
        </p:nvGrpSpPr>
        <p:grpSpPr>
          <a:xfrm>
            <a:off x="0" y="6631305"/>
            <a:ext cx="9144000" cy="228600"/>
            <a:chOff x="0" y="6583680"/>
            <a:chExt cx="9144000" cy="228600"/>
          </a:xfrm>
        </p:grpSpPr>
        <p:sp>
          <p:nvSpPr>
            <p:cNvPr id="17" name="Rectangle 16"/>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Date Placeholder 19"/>
          <p:cNvSpPr>
            <a:spLocks noGrp="1"/>
          </p:cNvSpPr>
          <p:nvPr>
            <p:ph type="dt" sz="half" idx="15"/>
          </p:nvPr>
        </p:nvSpPr>
        <p:spPr/>
        <p:txBody>
          <a:bodyPr/>
          <a:lstStyle/>
          <a:p>
            <a:fld id="{C339AA9C-FDE1-470C-ACB6-A36FB9AF63FE}" type="datetimeFigureOut">
              <a:rPr lang="cs-CZ" smtClean="0"/>
              <a:pPr/>
              <a:t>13.2.2013</a:t>
            </a:fld>
            <a:endParaRPr lang="cs-CZ"/>
          </a:p>
        </p:txBody>
      </p:sp>
      <p:sp>
        <p:nvSpPr>
          <p:cNvPr id="21" name="Slide Number Placeholder 20"/>
          <p:cNvSpPr>
            <a:spLocks noGrp="1"/>
          </p:cNvSpPr>
          <p:nvPr>
            <p:ph type="sldNum" sz="quarter" idx="16"/>
          </p:nvPr>
        </p:nvSpPr>
        <p:spPr/>
        <p:txBody>
          <a:bodyPr/>
          <a:lstStyle/>
          <a:p>
            <a:fld id="{81989EB2-3F42-4D45-8600-86BF2ED41E9F}" type="slidenum">
              <a:rPr lang="cs-CZ" smtClean="0"/>
              <a:pPr/>
              <a:t>‹#›</a:t>
            </a:fld>
            <a:endParaRPr lang="cs-CZ"/>
          </a:p>
        </p:txBody>
      </p:sp>
      <p:sp>
        <p:nvSpPr>
          <p:cNvPr id="22" name="Footer Placeholder 21"/>
          <p:cNvSpPr>
            <a:spLocks noGrp="1"/>
          </p:cNvSpPr>
          <p:nvPr>
            <p:ph type="ftr" sz="quarter" idx="17"/>
          </p:nvPr>
        </p:nvSpPr>
        <p:spPr/>
        <p:txBody>
          <a:bodyPr/>
          <a:lstStyle/>
          <a:p>
            <a:endParaRPr lang="cs-CZ"/>
          </a:p>
        </p:txBody>
      </p:sp>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grpSp>
        <p:nvGrpSpPr>
          <p:cNvPr id="12" name="Group 15"/>
          <p:cNvGrpSpPr/>
          <p:nvPr/>
        </p:nvGrpSpPr>
        <p:grpSpPr>
          <a:xfrm>
            <a:off x="0" y="6631305"/>
            <a:ext cx="9144000" cy="228600"/>
            <a:chOff x="0" y="6583680"/>
            <a:chExt cx="9144000" cy="228600"/>
          </a:xfrm>
        </p:grpSpPr>
        <p:sp>
          <p:nvSpPr>
            <p:cNvPr id="13" name="Rectangle 12"/>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457200" y="1527048"/>
            <a:ext cx="3355848" cy="914400"/>
          </a:xfrm>
        </p:spPr>
        <p:txBody>
          <a:bodyPr anchor="b">
            <a:normAutofit/>
          </a:bodyPr>
          <a:lstStyle>
            <a:lvl1pPr algn="l">
              <a:defRPr lang="en-US" sz="1800" b="1" i="0" kern="1200" cap="all" spc="100" baseline="0" dirty="0" smtClean="0">
                <a:solidFill>
                  <a:schemeClr val="tx2"/>
                </a:solidFill>
                <a:latin typeface="+mn-lt"/>
                <a:ea typeface="+mn-ea"/>
                <a:cs typeface="+mn-cs"/>
              </a:defRPr>
            </a:lvl1pPr>
          </a:lstStyle>
          <a:p>
            <a:pPr marL="0" lvl="0" indent="0" algn="l" defTabSz="914400" rtl="0" eaLnBrk="1" latinLnBrk="0" hangingPunct="1">
              <a:lnSpc>
                <a:spcPct val="100000"/>
              </a:lnSpc>
              <a:spcBef>
                <a:spcPct val="20000"/>
              </a:spcBef>
              <a:spcAft>
                <a:spcPts val="600"/>
              </a:spcAft>
              <a:buFont typeface="Wingdings" pitchFamily="2" charset="2"/>
              <a:buNone/>
            </a:pPr>
            <a:r>
              <a:rPr lang="cs-CZ" smtClean="0"/>
              <a:t>Kliknutím lze upravit styl.</a:t>
            </a:r>
            <a:endParaRPr lang="en-US" dirty="0"/>
          </a:p>
        </p:txBody>
      </p:sp>
      <p:sp>
        <p:nvSpPr>
          <p:cNvPr id="3" name="Picture Placeholder 2"/>
          <p:cNvSpPr>
            <a:spLocks noGrp="1"/>
          </p:cNvSpPr>
          <p:nvPr>
            <p:ph type="pic" idx="1"/>
          </p:nvPr>
        </p:nvSpPr>
        <p:spPr>
          <a:xfrm>
            <a:off x="4425696" y="1554480"/>
            <a:ext cx="4270248" cy="4059936"/>
          </a:xfrm>
          <a:solidFill>
            <a:schemeClr val="bg1"/>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57200" y="2514600"/>
            <a:ext cx="3355848" cy="3127248"/>
          </a:xfrm>
        </p:spPr>
        <p:txBody>
          <a:bodyPr/>
          <a:lstStyle>
            <a:lvl1pPr marL="0" indent="0">
              <a:lnSpc>
                <a:spcPct val="150000"/>
              </a:lnSpc>
              <a:spcBef>
                <a:spcPts val="0"/>
              </a:spcBef>
              <a:buNone/>
              <a:defRPr lang="en-US" sz="1400" kern="1200" baseline="0" dirty="0" smtClean="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339AA9C-FDE1-470C-ACB6-A36FB9AF63FE}" type="datetimeFigureOut">
              <a:rPr lang="cs-CZ" smtClean="0"/>
              <a:pPr/>
              <a:t>13.2.2013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81989EB2-3F42-4D45-8600-86BF2ED41E9F}" type="slidenum">
              <a:rPr lang="cs-CZ" smtClean="0"/>
              <a:pPr/>
              <a:t>‹#›</a:t>
            </a:fld>
            <a:endParaRPr lang="cs-CZ"/>
          </a:p>
        </p:txBody>
      </p:sp>
      <p:pic>
        <p:nvPicPr>
          <p:cNvPr id="8" name="Picture 7" descr="4_01.jpg"/>
          <p:cNvPicPr>
            <a:picLocks noChangeAspect="1"/>
          </p:cNvPicPr>
          <p:nvPr/>
        </p:nvPicPr>
        <p:blipFill>
          <a:blip r:embed="rId3"/>
          <a:stretch>
            <a:fillRect/>
          </a:stretch>
        </p:blipFill>
        <p:spPr>
          <a:xfrm>
            <a:off x="0" y="0"/>
            <a:ext cx="9144000" cy="403860"/>
          </a:xfrm>
          <a:prstGeom prst="rect">
            <a:avLst/>
          </a:prstGeom>
        </p:spPr>
      </p:pic>
      <p:pic>
        <p:nvPicPr>
          <p:cNvPr id="9" name="Picture 8" descr="bar_06.png"/>
          <p:cNvPicPr>
            <a:picLocks noChangeAspect="1"/>
          </p:cNvPicPr>
          <p:nvPr/>
        </p:nvPicPr>
        <p:blipFill>
          <a:blip r:embed="rId4">
            <a:duotone>
              <a:schemeClr val="accent2">
                <a:shade val="45000"/>
                <a:satMod val="135000"/>
              </a:schemeClr>
              <a:prstClr val="white"/>
            </a:duotone>
          </a:blip>
          <a:stretch>
            <a:fillRect/>
          </a:stretch>
        </p:blipFill>
        <p:spPr>
          <a:xfrm>
            <a:off x="0" y="403860"/>
            <a:ext cx="9144000" cy="53340"/>
          </a:xfrm>
          <a:prstGeom prst="rect">
            <a:avLst/>
          </a:prstGeom>
        </p:spPr>
      </p:pic>
      <p:cxnSp>
        <p:nvCxnSpPr>
          <p:cNvPr id="10" name="Straight Connector 9"/>
          <p:cNvCxnSpPr/>
          <p:nvPr/>
        </p:nvCxnSpPr>
        <p:spPr>
          <a:xfrm>
            <a:off x="4419600" y="1524000"/>
            <a:ext cx="4267200" cy="158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419600" y="5637212"/>
            <a:ext cx="4267200" cy="158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grpSp>
        <p:nvGrpSpPr>
          <p:cNvPr id="4" name="Group 10"/>
          <p:cNvGrpSpPr/>
          <p:nvPr/>
        </p:nvGrpSpPr>
        <p:grpSpPr>
          <a:xfrm>
            <a:off x="0" y="6631305"/>
            <a:ext cx="9144000" cy="228600"/>
            <a:chOff x="0" y="6583680"/>
            <a:chExt cx="9144000" cy="228600"/>
          </a:xfrm>
        </p:grpSpPr>
        <p:sp>
          <p:nvSpPr>
            <p:cNvPr id="12" name="Rectangle 11"/>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Date Placeholder 21"/>
          <p:cNvSpPr>
            <a:spLocks noGrp="1"/>
          </p:cNvSpPr>
          <p:nvPr>
            <p:ph type="dt" sz="half" idx="10"/>
          </p:nvPr>
        </p:nvSpPr>
        <p:spPr/>
        <p:txBody>
          <a:bodyPr/>
          <a:lstStyle/>
          <a:p>
            <a:fld id="{C339AA9C-FDE1-470C-ACB6-A36FB9AF63FE}" type="datetimeFigureOut">
              <a:rPr lang="cs-CZ" smtClean="0"/>
              <a:pPr/>
              <a:t>13.2.2013</a:t>
            </a:fld>
            <a:endParaRPr lang="cs-CZ"/>
          </a:p>
        </p:txBody>
      </p:sp>
      <p:sp>
        <p:nvSpPr>
          <p:cNvPr id="23" name="Slide Number Placeholder 22"/>
          <p:cNvSpPr>
            <a:spLocks noGrp="1"/>
          </p:cNvSpPr>
          <p:nvPr>
            <p:ph type="sldNum" sz="quarter" idx="11"/>
          </p:nvPr>
        </p:nvSpPr>
        <p:spPr/>
        <p:txBody>
          <a:bodyPr/>
          <a:lstStyle/>
          <a:p>
            <a:fld id="{81989EB2-3F42-4D45-8600-86BF2ED41E9F}" type="slidenum">
              <a:rPr lang="cs-CZ" smtClean="0"/>
              <a:pPr/>
              <a:t>‹#›</a:t>
            </a:fld>
            <a:endParaRPr lang="cs-CZ"/>
          </a:p>
        </p:txBody>
      </p:sp>
      <p:sp>
        <p:nvSpPr>
          <p:cNvPr id="24" name="Footer Placeholder 23"/>
          <p:cNvSpPr>
            <a:spLocks noGrp="1"/>
          </p:cNvSpPr>
          <p:nvPr>
            <p:ph type="ftr" sz="quarter" idx="12"/>
          </p:nvPr>
        </p:nvSpPr>
        <p:spPr/>
        <p:txBody>
          <a:bodyPr/>
          <a:lstStyle/>
          <a:p>
            <a:endParaRPr lang="cs-CZ"/>
          </a:p>
        </p:txBody>
      </p:sp>
      <p:pic>
        <p:nvPicPr>
          <p:cNvPr id="11" name="Picture 10" descr="bar_06.png"/>
          <p:cNvPicPr>
            <a:picLocks noChangeAspect="1"/>
          </p:cNvPicPr>
          <p:nvPr/>
        </p:nvPicPr>
        <p:blipFill>
          <a:blip r:embed="rId3">
            <a:duotone>
              <a:schemeClr val="accent2">
                <a:shade val="45000"/>
                <a:satMod val="135000"/>
              </a:schemeClr>
              <a:prstClr val="white"/>
            </a:duotone>
          </a:blip>
          <a:stretch>
            <a:fillRect/>
          </a:stretch>
        </p:blipFill>
        <p:spPr>
          <a:xfrm>
            <a:off x="0" y="403860"/>
            <a:ext cx="9144000" cy="53340"/>
          </a:xfrm>
          <a:prstGeom prst="rect">
            <a:avLst/>
          </a:prstGeom>
        </p:spPr>
      </p:pic>
      <p:pic>
        <p:nvPicPr>
          <p:cNvPr id="14" name="Picture 13" descr="2_01.jpg"/>
          <p:cNvPicPr>
            <a:picLocks noChangeAspect="1"/>
          </p:cNvPicPr>
          <p:nvPr/>
        </p:nvPicPr>
        <p:blipFill>
          <a:blip r:embed="rId4"/>
          <a:stretch>
            <a:fillRect/>
          </a:stretch>
        </p:blipFill>
        <p:spPr>
          <a:xfrm>
            <a:off x="0" y="0"/>
            <a:ext cx="9144000" cy="403860"/>
          </a:xfrm>
          <a:prstGeom prst="rect">
            <a:avLst/>
          </a:prstGeom>
        </p:spPr>
      </p:pic>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89085"/>
            <a:ext cx="2057400" cy="5537078"/>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585216"/>
            <a:ext cx="6019800" cy="554126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grpSp>
        <p:nvGrpSpPr>
          <p:cNvPr id="4" name="Group 10"/>
          <p:cNvGrpSpPr/>
          <p:nvPr/>
        </p:nvGrpSpPr>
        <p:grpSpPr>
          <a:xfrm>
            <a:off x="0" y="6631305"/>
            <a:ext cx="9144000" cy="228600"/>
            <a:chOff x="0" y="6583680"/>
            <a:chExt cx="9144000" cy="228600"/>
          </a:xfrm>
        </p:grpSpPr>
        <p:sp>
          <p:nvSpPr>
            <p:cNvPr id="12" name="Rectangle 11"/>
            <p:cNvSpPr/>
            <p:nvPr/>
          </p:nvSpPr>
          <p:spPr>
            <a:xfrm>
              <a:off x="8763000" y="6583680"/>
              <a:ext cx="381000"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142480" y="6583680"/>
              <a:ext cx="1581912" cy="228600"/>
            </a:xfrm>
            <a:prstGeom prst="rect">
              <a:avLst/>
            </a:prstGeom>
            <a:solidFill>
              <a:schemeClr val="bg1">
                <a:alpha val="3019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a:off x="0" y="6583680"/>
              <a:ext cx="7101840" cy="228600"/>
            </a:xfrm>
            <a:prstGeom prst="rect">
              <a:avLst/>
            </a:prstGeom>
            <a:solidFill>
              <a:schemeClr val="bg1">
                <a:alpha val="2980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Date Placeholder 21"/>
          <p:cNvSpPr>
            <a:spLocks noGrp="1"/>
          </p:cNvSpPr>
          <p:nvPr>
            <p:ph type="dt" sz="half" idx="10"/>
          </p:nvPr>
        </p:nvSpPr>
        <p:spPr/>
        <p:txBody>
          <a:bodyPr/>
          <a:lstStyle/>
          <a:p>
            <a:fld id="{C339AA9C-FDE1-470C-ACB6-A36FB9AF63FE}" type="datetimeFigureOut">
              <a:rPr lang="cs-CZ" smtClean="0"/>
              <a:pPr/>
              <a:t>13.2.2013</a:t>
            </a:fld>
            <a:endParaRPr lang="cs-CZ"/>
          </a:p>
        </p:txBody>
      </p:sp>
      <p:sp>
        <p:nvSpPr>
          <p:cNvPr id="23" name="Slide Number Placeholder 22"/>
          <p:cNvSpPr>
            <a:spLocks noGrp="1"/>
          </p:cNvSpPr>
          <p:nvPr>
            <p:ph type="sldNum" sz="quarter" idx="11"/>
          </p:nvPr>
        </p:nvSpPr>
        <p:spPr/>
        <p:txBody>
          <a:bodyPr/>
          <a:lstStyle/>
          <a:p>
            <a:fld id="{81989EB2-3F42-4D45-8600-86BF2ED41E9F}" type="slidenum">
              <a:rPr lang="cs-CZ" smtClean="0"/>
              <a:pPr/>
              <a:t>‹#›</a:t>
            </a:fld>
            <a:endParaRPr lang="cs-CZ"/>
          </a:p>
        </p:txBody>
      </p:sp>
      <p:sp>
        <p:nvSpPr>
          <p:cNvPr id="24" name="Footer Placeholder 23"/>
          <p:cNvSpPr>
            <a:spLocks noGrp="1"/>
          </p:cNvSpPr>
          <p:nvPr>
            <p:ph type="ftr" sz="quarter" idx="12"/>
          </p:nvPr>
        </p:nvSpPr>
        <p:spPr/>
        <p:txBody>
          <a:bodyPr/>
          <a:lstStyle/>
          <a:p>
            <a:endParaRPr lang="cs-CZ"/>
          </a:p>
        </p:txBody>
      </p:sp>
      <p:pic>
        <p:nvPicPr>
          <p:cNvPr id="11" name="Picture 10" descr="bar_06.png"/>
          <p:cNvPicPr>
            <a:picLocks noChangeAspect="1"/>
          </p:cNvPicPr>
          <p:nvPr/>
        </p:nvPicPr>
        <p:blipFill>
          <a:blip r:embed="rId3">
            <a:duotone>
              <a:schemeClr val="accent2">
                <a:shade val="45000"/>
                <a:satMod val="135000"/>
              </a:schemeClr>
              <a:prstClr val="white"/>
            </a:duotone>
          </a:blip>
          <a:stretch>
            <a:fillRect/>
          </a:stretch>
        </p:blipFill>
        <p:spPr>
          <a:xfrm>
            <a:off x="0" y="403860"/>
            <a:ext cx="9144000" cy="53340"/>
          </a:xfrm>
          <a:prstGeom prst="rect">
            <a:avLst/>
          </a:prstGeom>
        </p:spPr>
      </p:pic>
      <p:pic>
        <p:nvPicPr>
          <p:cNvPr id="14" name="Picture 13" descr="2_01.jpg"/>
          <p:cNvPicPr>
            <a:picLocks noChangeAspect="1"/>
          </p:cNvPicPr>
          <p:nvPr/>
        </p:nvPicPr>
        <p:blipFill>
          <a:blip r:embed="rId4"/>
          <a:stretch>
            <a:fillRect/>
          </a:stretch>
        </p:blipFill>
        <p:spPr>
          <a:xfrm>
            <a:off x="0" y="0"/>
            <a:ext cx="9144000" cy="403860"/>
          </a:xfrm>
          <a:prstGeom prst="rect">
            <a:avLst/>
          </a:prstGeom>
        </p:spPr>
      </p:pic>
    </p:spTree>
  </p:cSld>
  <p:clrMapOvr>
    <a:masterClrMapping/>
  </p:clrMapOvr>
  <p:transition spd="slow">
    <p:wipe dir="d"/>
    <p:sndAc>
      <p:stSnd>
        <p:snd r:embed="rId1" name="chimes.wav"/>
      </p:stSnd>
    </p:sndAc>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bg1">
                  <a:alpha val="0"/>
                </a:schemeClr>
              </a:gs>
              <a:gs pos="34000">
                <a:schemeClr val="bg1">
                  <a:lumMod val="75000"/>
                  <a:alpha val="61000"/>
                </a:schemeClr>
              </a:gs>
              <a:gs pos="38000">
                <a:schemeClr val="bg1">
                  <a:lumMod val="75000"/>
                  <a:alpha val="76000"/>
                </a:schemeClr>
              </a:gs>
              <a:gs pos="100000">
                <a:schemeClr val="bg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990600"/>
            <a:ext cx="8229600" cy="914400"/>
          </a:xfrm>
          <a:prstGeom prst="rect">
            <a:avLst/>
          </a:prstGeom>
        </p:spPr>
        <p:txBody>
          <a:bodyPr vert="horz" lIns="0" tIns="45720" rIns="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981200"/>
            <a:ext cx="8229600" cy="4144963"/>
          </a:xfrm>
          <a:prstGeom prst="rect">
            <a:avLst/>
          </a:prstGeom>
        </p:spPr>
        <p:txBody>
          <a:bodyPr vert="horz" lIns="0" tIns="45720" rIns="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7162800" y="6610350"/>
            <a:ext cx="1524000" cy="228600"/>
          </a:xfrm>
          <a:prstGeom prst="rect">
            <a:avLst/>
          </a:prstGeom>
        </p:spPr>
        <p:txBody>
          <a:bodyPr vert="horz" lIns="91440" tIns="45720" rIns="91440" bIns="45720" rtlCol="0" anchor="ctr"/>
          <a:lstStyle>
            <a:lvl1pPr algn="r">
              <a:defRPr sz="900" baseline="0">
                <a:solidFill>
                  <a:schemeClr val="tx1"/>
                </a:solidFill>
              </a:defRPr>
            </a:lvl1pPr>
          </a:lstStyle>
          <a:p>
            <a:fld id="{C339AA9C-FDE1-470C-ACB6-A36FB9AF63FE}" type="datetimeFigureOut">
              <a:rPr lang="cs-CZ" smtClean="0"/>
              <a:pPr/>
              <a:t>13.2.2013</a:t>
            </a:fld>
            <a:endParaRPr lang="cs-CZ"/>
          </a:p>
        </p:txBody>
      </p:sp>
      <p:sp>
        <p:nvSpPr>
          <p:cNvPr id="5" name="Footer Placeholder 4"/>
          <p:cNvSpPr>
            <a:spLocks noGrp="1"/>
          </p:cNvSpPr>
          <p:nvPr>
            <p:ph type="ftr" sz="quarter" idx="3"/>
          </p:nvPr>
        </p:nvSpPr>
        <p:spPr>
          <a:xfrm>
            <a:off x="457200" y="6610350"/>
            <a:ext cx="6629400" cy="228600"/>
          </a:xfrm>
          <a:prstGeom prst="rect">
            <a:avLst/>
          </a:prstGeom>
        </p:spPr>
        <p:txBody>
          <a:bodyPr vert="horz" lIns="91440" tIns="45720" rIns="91440" bIns="45720" rtlCol="0" anchor="ctr"/>
          <a:lstStyle>
            <a:lvl1pPr algn="r">
              <a:defRPr sz="900" baseline="0">
                <a:solidFill>
                  <a:schemeClr val="tx1"/>
                </a:solidFill>
              </a:defRPr>
            </a:lvl1pPr>
          </a:lstStyle>
          <a:p>
            <a:endParaRPr lang="cs-CZ"/>
          </a:p>
        </p:txBody>
      </p:sp>
      <p:sp>
        <p:nvSpPr>
          <p:cNvPr id="6" name="Slide Number Placeholder 5"/>
          <p:cNvSpPr>
            <a:spLocks noGrp="1"/>
          </p:cNvSpPr>
          <p:nvPr>
            <p:ph type="sldNum" sz="quarter" idx="4"/>
          </p:nvPr>
        </p:nvSpPr>
        <p:spPr>
          <a:xfrm>
            <a:off x="8742680" y="6610350"/>
            <a:ext cx="381000" cy="228600"/>
          </a:xfrm>
          <a:prstGeom prst="rect">
            <a:avLst/>
          </a:prstGeom>
        </p:spPr>
        <p:txBody>
          <a:bodyPr vert="horz" lIns="91440" tIns="45720" rIns="91440" bIns="45720" rtlCol="0" anchor="ctr"/>
          <a:lstStyle>
            <a:lvl1pPr algn="r">
              <a:defRPr sz="900" baseline="0">
                <a:solidFill>
                  <a:schemeClr val="tx1"/>
                </a:solidFill>
              </a:defRPr>
            </a:lvl1pPr>
          </a:lstStyle>
          <a:p>
            <a:fld id="{81989EB2-3F42-4D45-8600-86BF2ED41E9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ransition spd="slow">
    <p:wipe dir="d"/>
    <p:sndAc>
      <p:stSnd>
        <p:snd r:embed="rId13" name="chimes.wav"/>
      </p:stSnd>
    </p:sndAc>
  </p:transition>
  <p:timing>
    <p:tnLst>
      <p:par>
        <p:cTn id="1" dur="indefinite" restart="never" nodeType="tmRoot"/>
      </p:par>
    </p:tnLst>
  </p:timing>
  <p:txStyles>
    <p:titleStyle>
      <a:lvl1pPr algn="l" defTabSz="914400" rtl="0" eaLnBrk="1" latinLnBrk="0" hangingPunct="1">
        <a:spcBef>
          <a:spcPct val="0"/>
        </a:spcBef>
        <a:buNone/>
        <a:defRPr sz="36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Font typeface="Wingdings" pitchFamily="2" charset="2"/>
        <a:buChar char="§"/>
        <a:defRPr sz="2000" kern="1200" baseline="0">
          <a:solidFill>
            <a:schemeClr val="tx2"/>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1">
            <a:lumMod val="50000"/>
            <a:lumOff val="50000"/>
          </a:schemeClr>
        </a:buClr>
        <a:buFont typeface="Wingdings" pitchFamily="2" charset="2"/>
        <a:buChar char="§"/>
        <a:defRPr sz="1600" kern="1200" baseline="0">
          <a:solidFill>
            <a:schemeClr val="tx2"/>
          </a:solidFill>
          <a:latin typeface="+mn-lt"/>
          <a:ea typeface="+mn-ea"/>
          <a:cs typeface="+mn-cs"/>
        </a:defRPr>
      </a:lvl2pPr>
      <a:lvl3pPr marL="1143000" indent="-228600" algn="l" defTabSz="914400" rtl="0" eaLnBrk="1" latinLnBrk="0" hangingPunct="1">
        <a:lnSpc>
          <a:spcPct val="100000"/>
        </a:lnSpc>
        <a:spcBef>
          <a:spcPct val="20000"/>
        </a:spcBef>
        <a:spcAft>
          <a:spcPts val="600"/>
        </a:spcAft>
        <a:buFont typeface="Wingdings" pitchFamily="2" charset="2"/>
        <a:buNone/>
        <a:defRPr sz="1400" kern="1200" baseline="0">
          <a:solidFill>
            <a:schemeClr val="tx2"/>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1">
            <a:lumMod val="50000"/>
            <a:lumOff val="50000"/>
          </a:schemeClr>
        </a:buClr>
        <a:buFont typeface="Wingdings" pitchFamily="2" charset="2"/>
        <a:buNone/>
        <a:defRPr sz="1400" kern="1200" baseline="0">
          <a:solidFill>
            <a:schemeClr val="tx2"/>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1">
            <a:lumMod val="50000"/>
            <a:lumOff val="50000"/>
          </a:schemeClr>
        </a:buClr>
        <a:buFont typeface="Wingdings" pitchFamily="2" charset="2"/>
        <a:buNone/>
        <a:defRPr sz="1400" kern="1200" baseline="0">
          <a:solidFill>
            <a:schemeClr val="tx2"/>
          </a:solidFill>
          <a:latin typeface="+mn-lt"/>
          <a:ea typeface="+mn-ea"/>
          <a:cs typeface="+mn-cs"/>
        </a:defRPr>
      </a:lvl5pPr>
      <a:lvl6pPr marL="2514600" indent="-228600" algn="l" defTabSz="914400" rtl="0" eaLnBrk="1" latinLnBrk="0" hangingPunct="1">
        <a:lnSpc>
          <a:spcPct val="100000"/>
        </a:lnSpc>
        <a:spcBef>
          <a:spcPct val="20000"/>
        </a:spcBef>
        <a:spcAft>
          <a:spcPts val="600"/>
        </a:spcAft>
        <a:buFontTx/>
        <a:buNone/>
        <a:defRPr sz="1400" kern="1200">
          <a:solidFill>
            <a:schemeClr val="tx2"/>
          </a:solidFill>
          <a:latin typeface="+mn-lt"/>
          <a:ea typeface="+mn-ea"/>
          <a:cs typeface="+mn-cs"/>
        </a:defRPr>
      </a:lvl6pPr>
      <a:lvl7pPr marL="2971800" indent="-228600" algn="l" defTabSz="914400" rtl="0" eaLnBrk="1" latinLnBrk="0" hangingPunct="1">
        <a:lnSpc>
          <a:spcPct val="100000"/>
        </a:lnSpc>
        <a:spcBef>
          <a:spcPct val="20000"/>
        </a:spcBef>
        <a:spcAft>
          <a:spcPts val="600"/>
        </a:spcAft>
        <a:buFontTx/>
        <a:buNone/>
        <a:defRPr sz="1400" kern="1200">
          <a:solidFill>
            <a:schemeClr val="tx2"/>
          </a:solidFill>
          <a:latin typeface="+mn-lt"/>
          <a:ea typeface="+mn-ea"/>
          <a:cs typeface="+mn-cs"/>
        </a:defRPr>
      </a:lvl7pPr>
      <a:lvl8pPr marL="3429000" indent="-228600" algn="l" defTabSz="914400" rtl="0" eaLnBrk="1" latinLnBrk="0" hangingPunct="1">
        <a:lnSpc>
          <a:spcPct val="100000"/>
        </a:lnSpc>
        <a:spcBef>
          <a:spcPct val="20000"/>
        </a:spcBef>
        <a:spcAft>
          <a:spcPts val="600"/>
        </a:spcAft>
        <a:buFontTx/>
        <a:buNone/>
        <a:defRPr sz="1400" kern="1200">
          <a:solidFill>
            <a:schemeClr val="tx2"/>
          </a:solidFill>
          <a:latin typeface="+mn-lt"/>
          <a:ea typeface="+mn-ea"/>
          <a:cs typeface="+mn-cs"/>
        </a:defRPr>
      </a:lvl8pPr>
      <a:lvl9pPr marL="3886200" indent="-228600" algn="l" defTabSz="914400" rtl="0" eaLnBrk="1" latinLnBrk="0" hangingPunct="1">
        <a:lnSpc>
          <a:spcPct val="100000"/>
        </a:lnSpc>
        <a:spcBef>
          <a:spcPct val="20000"/>
        </a:spcBef>
        <a:spcAft>
          <a:spcPts val="600"/>
        </a:spcAft>
        <a:buFontTx/>
        <a:buNone/>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nvGraphicFramePr>
        <p:xfrm>
          <a:off x="1547664" y="2132856"/>
          <a:ext cx="6264696" cy="1738514"/>
        </p:xfrm>
        <a:graphic>
          <a:graphicData uri="http://schemas.openxmlformats.org/drawingml/2006/table">
            <a:tbl>
              <a:tblPr/>
              <a:tblGrid>
                <a:gridCol w="2006236"/>
                <a:gridCol w="4258460"/>
              </a:tblGrid>
              <a:tr h="605301">
                <a:tc>
                  <a:txBody>
                    <a:bodyPr/>
                    <a:lstStyle/>
                    <a:p>
                      <a:pPr algn="l">
                        <a:lnSpc>
                          <a:spcPct val="115000"/>
                        </a:lnSpc>
                        <a:spcAft>
                          <a:spcPts val="1000"/>
                        </a:spcAft>
                      </a:pPr>
                      <a:r>
                        <a:rPr lang="cs-CZ" sz="2000" b="1" dirty="0">
                          <a:solidFill>
                            <a:srgbClr val="000000"/>
                          </a:solidFill>
                          <a:latin typeface="Calibri"/>
                          <a:ea typeface="Calibri"/>
                          <a:cs typeface="Times New Roman"/>
                        </a:rPr>
                        <a:t>Název školy</a:t>
                      </a:r>
                      <a:endParaRPr lang="cs-CZ" sz="2000" b="1"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ZÁKLADNÍ ŠKOLA, JIČÍN, HUSOVA 170</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2173">
                <a:tc>
                  <a:txBody>
                    <a:bodyPr/>
                    <a:lstStyle/>
                    <a:p>
                      <a:pPr algn="l">
                        <a:lnSpc>
                          <a:spcPct val="115000"/>
                        </a:lnSpc>
                        <a:spcAft>
                          <a:spcPts val="1000"/>
                        </a:spcAft>
                      </a:pPr>
                      <a:r>
                        <a:rPr lang="cs-CZ" sz="2000" b="1" dirty="0">
                          <a:solidFill>
                            <a:srgbClr val="000000"/>
                          </a:solidFill>
                          <a:latin typeface="Calibri"/>
                          <a:ea typeface="Calibri"/>
                          <a:cs typeface="Times New Roman"/>
                        </a:rPr>
                        <a:t>Číslo projektu</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CZ.1.07/1.4.00/21.2862</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dirty="0">
                          <a:solidFill>
                            <a:srgbClr val="000000"/>
                          </a:solidFill>
                          <a:latin typeface="Calibri"/>
                          <a:ea typeface="Calibri"/>
                          <a:cs typeface="Times New Roman"/>
                        </a:rPr>
                        <a:t>Číslo a název klíčové aktivity</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3.2 Inovace a zkvalitnění výuky prostřednictvím ICT</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6" name="Picture 2"/>
          <p:cNvPicPr>
            <a:picLocks noChangeAspect="1" noChangeArrowheads="1"/>
          </p:cNvPicPr>
          <p:nvPr/>
        </p:nvPicPr>
        <p:blipFill>
          <a:blip r:embed="rId3" cstate="print"/>
          <a:srcRect/>
          <a:stretch>
            <a:fillRect/>
          </a:stretch>
        </p:blipFill>
        <p:spPr bwMode="auto">
          <a:xfrm>
            <a:off x="2627784" y="548680"/>
            <a:ext cx="3767138" cy="1328738"/>
          </a:xfrm>
          <a:prstGeom prst="rect">
            <a:avLst/>
          </a:prstGeom>
          <a:solidFill>
            <a:srgbClr val="FFFFFF"/>
          </a:solidFill>
          <a:ln w="9525">
            <a:noFill/>
            <a:miter lim="800000"/>
            <a:headEnd/>
            <a:tailEnd/>
          </a:ln>
        </p:spPr>
      </p:pic>
      <p:sp>
        <p:nvSpPr>
          <p:cNvPr id="4" name="TextovéPole 3"/>
          <p:cNvSpPr txBox="1"/>
          <p:nvPr/>
        </p:nvSpPr>
        <p:spPr>
          <a:xfrm>
            <a:off x="971600" y="4221088"/>
            <a:ext cx="7560840" cy="1477328"/>
          </a:xfrm>
          <a:prstGeom prst="rect">
            <a:avLst/>
          </a:prstGeom>
          <a:noFill/>
        </p:spPr>
        <p:txBody>
          <a:bodyPr wrap="square" rtlCol="0">
            <a:spAutoFit/>
          </a:bodyPr>
          <a:lstStyle/>
          <a:p>
            <a:r>
              <a:rPr lang="cs-CZ" b="1" dirty="0" smtClean="0"/>
              <a:t>Název DUM:  </a:t>
            </a:r>
            <a:r>
              <a:rPr lang="cs-CZ" dirty="0" smtClean="0"/>
              <a:t>VY_32_INOVACE_XI_1_19: Skloňování obecných jmen přejatých</a:t>
            </a:r>
          </a:p>
          <a:p>
            <a:endParaRPr lang="cs-CZ" b="1" dirty="0" smtClean="0"/>
          </a:p>
          <a:p>
            <a:r>
              <a:rPr lang="cs-CZ" b="1" dirty="0" smtClean="0"/>
              <a:t>Šablona číslo: </a:t>
            </a:r>
            <a:r>
              <a:rPr lang="cs-CZ" dirty="0" smtClean="0"/>
              <a:t>XI</a:t>
            </a:r>
            <a:r>
              <a:rPr lang="cs-CZ" b="1" dirty="0" smtClean="0"/>
              <a:t>              Sada číslo: </a:t>
            </a:r>
            <a:r>
              <a:rPr lang="cs-CZ" dirty="0" smtClean="0"/>
              <a:t>1</a:t>
            </a:r>
            <a:r>
              <a:rPr lang="cs-CZ" b="1" dirty="0" smtClean="0"/>
              <a:t>               Pořadové číslo DUM: </a:t>
            </a:r>
            <a:r>
              <a:rPr lang="cs-CZ" dirty="0" smtClean="0"/>
              <a:t>19</a:t>
            </a:r>
            <a:r>
              <a:rPr lang="cs-CZ" b="1" dirty="0" smtClean="0"/>
              <a:t>  </a:t>
            </a:r>
            <a:endParaRPr lang="cs-CZ" dirty="0" smtClean="0"/>
          </a:p>
          <a:p>
            <a:endParaRPr lang="cs-CZ" b="1" dirty="0" smtClean="0"/>
          </a:p>
          <a:p>
            <a:r>
              <a:rPr lang="cs-CZ" b="1" dirty="0" smtClean="0"/>
              <a:t>Autor: </a:t>
            </a:r>
            <a:r>
              <a:rPr lang="cs-CZ" dirty="0" smtClean="0"/>
              <a:t>Mgr. Martin Beneš</a:t>
            </a:r>
            <a:endParaRPr lang="cs-CZ" dirty="0"/>
          </a:p>
        </p:txBody>
      </p:sp>
    </p:spTree>
  </p:cSld>
  <p:clrMapOvr>
    <a:masterClrMapping/>
  </p:clrMapOvr>
  <p:transition spd="slow">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827584" y="764704"/>
            <a:ext cx="7272808" cy="7017306"/>
          </a:xfrm>
          <a:prstGeom prst="rect">
            <a:avLst/>
          </a:prstGeom>
        </p:spPr>
        <p:txBody>
          <a:bodyPr wrap="square">
            <a:spAutoFit/>
          </a:bodyPr>
          <a:lstStyle/>
          <a:p>
            <a:r>
              <a:rPr lang="cs-CZ" b="1" dirty="0" smtClean="0"/>
              <a:t>Anotace: </a:t>
            </a:r>
            <a:r>
              <a:rPr lang="cs-CZ" dirty="0" smtClean="0"/>
              <a:t>seznámení se skloňováním obecných jmen přejatých a jejich využití v jazykové praxi</a:t>
            </a:r>
          </a:p>
          <a:p>
            <a:r>
              <a:rPr lang="cs-CZ" dirty="0" smtClean="0"/>
              <a:t/>
            </a:r>
            <a:br>
              <a:rPr lang="cs-CZ" dirty="0" smtClean="0"/>
            </a:br>
            <a:r>
              <a:rPr lang="cs-CZ" b="1" dirty="0" smtClean="0"/>
              <a:t>Očekávaný výstup</a:t>
            </a:r>
            <a:r>
              <a:rPr lang="cs-CZ" sz="1600" b="1" dirty="0" smtClean="0"/>
              <a:t>:</a:t>
            </a:r>
            <a:r>
              <a:rPr lang="cs-CZ" sz="1600" dirty="0" smtClean="0"/>
              <a:t> </a:t>
            </a:r>
            <a:r>
              <a:rPr lang="cs-CZ" dirty="0" smtClean="0"/>
              <a:t>žáci umí v běžné komunikaci použít správné tvary obecných jmen přejatých</a:t>
            </a:r>
            <a:endParaRPr lang="cs-CZ" sz="1600" dirty="0" smtClean="0"/>
          </a:p>
          <a:p>
            <a:r>
              <a:rPr lang="cs-CZ" dirty="0" smtClean="0"/>
              <a:t/>
            </a:r>
            <a:br>
              <a:rPr lang="cs-CZ" dirty="0" smtClean="0"/>
            </a:br>
            <a:r>
              <a:rPr lang="cs-CZ" b="1" dirty="0" smtClean="0"/>
              <a:t>Druh učebního materiálu: </a:t>
            </a:r>
            <a:r>
              <a:rPr lang="cs-CZ" dirty="0" smtClean="0"/>
              <a:t>prezentace</a:t>
            </a:r>
          </a:p>
          <a:p>
            <a:r>
              <a:rPr lang="cs-CZ" dirty="0" smtClean="0"/>
              <a:t/>
            </a:r>
            <a:br>
              <a:rPr lang="cs-CZ" dirty="0" smtClean="0"/>
            </a:br>
            <a:r>
              <a:rPr lang="cs-CZ" b="1" dirty="0" smtClean="0"/>
              <a:t>Typická věková skupina: </a:t>
            </a:r>
            <a:r>
              <a:rPr lang="cs-CZ" dirty="0" smtClean="0"/>
              <a:t>13 – 14 let</a:t>
            </a:r>
          </a:p>
          <a:p>
            <a:r>
              <a:rPr lang="cs-CZ" dirty="0" smtClean="0"/>
              <a:t/>
            </a:r>
            <a:br>
              <a:rPr lang="cs-CZ" dirty="0" smtClean="0"/>
            </a:br>
            <a:r>
              <a:rPr lang="cs-CZ" b="1" dirty="0" smtClean="0"/>
              <a:t>Klíčová slova: </a:t>
            </a:r>
            <a:r>
              <a:rPr lang="cs-CZ" dirty="0" smtClean="0"/>
              <a:t>obecná jména přejatá, typ IDEA</a:t>
            </a:r>
          </a:p>
          <a:p>
            <a:r>
              <a:rPr lang="cs-CZ" dirty="0" smtClean="0"/>
              <a:t/>
            </a:r>
            <a:br>
              <a:rPr lang="cs-CZ" dirty="0" smtClean="0"/>
            </a:br>
            <a:r>
              <a:rPr lang="cs-CZ" b="1" dirty="0" smtClean="0"/>
              <a:t>Pomůcky a materiál: </a:t>
            </a:r>
            <a:r>
              <a:rPr lang="cs-CZ" dirty="0" smtClean="0"/>
              <a:t>interaktivní tabule</a:t>
            </a:r>
          </a:p>
          <a:p>
            <a:r>
              <a:rPr lang="cs-CZ" dirty="0" smtClean="0"/>
              <a:t/>
            </a:r>
            <a:br>
              <a:rPr lang="cs-CZ" dirty="0" smtClean="0"/>
            </a:br>
            <a:r>
              <a:rPr lang="cs-CZ" b="1" dirty="0" smtClean="0"/>
              <a:t>Potřebný čas pro výuku DUM:</a:t>
            </a:r>
            <a:r>
              <a:rPr lang="cs-CZ" dirty="0" smtClean="0"/>
              <a:t> 30 – 35 minut</a:t>
            </a:r>
            <a:endParaRPr lang="cs-CZ" b="1" dirty="0" smtClean="0"/>
          </a:p>
          <a:p>
            <a:r>
              <a:rPr lang="cs-CZ" dirty="0" smtClean="0"/>
              <a:t/>
            </a:r>
            <a:br>
              <a:rPr lang="cs-CZ" dirty="0" smtClean="0"/>
            </a:br>
            <a:r>
              <a:rPr lang="cs-CZ" b="1" dirty="0" smtClean="0"/>
              <a:t>Metodické zhodnocení a popis práce s digitálním učebním materiálem:</a:t>
            </a:r>
          </a:p>
          <a:p>
            <a:r>
              <a:rPr lang="cs-CZ" dirty="0" smtClean="0"/>
              <a:t>Po úvodním motivačním úkolu učitel žákům formou prezentace na interaktivní tabuli vysvětlí základní pravidla pro skloňování obecných jmen přejatých, důraz bude kladen na skloňování typu IDEA. Potom žáci společně vypracují úkoly na procvičení.</a:t>
            </a:r>
            <a:r>
              <a:rPr lang="cs-CZ" b="1" dirty="0" smtClean="0"/>
              <a:t>   </a:t>
            </a:r>
            <a:endParaRPr lang="cs-CZ" dirty="0" smtClean="0"/>
          </a:p>
          <a:p>
            <a:endParaRPr lang="cs-CZ" b="1" dirty="0" smtClean="0"/>
          </a:p>
          <a:p>
            <a:endParaRPr lang="cs-CZ" b="1" dirty="0" smtClean="0"/>
          </a:p>
          <a:p>
            <a:endParaRPr lang="cs-CZ" b="1" dirty="0" smtClean="0"/>
          </a:p>
          <a:p>
            <a:r>
              <a:rPr lang="cs-CZ" b="1" dirty="0" smtClean="0"/>
              <a:t> </a:t>
            </a:r>
            <a:endParaRPr lang="cs-CZ" dirty="0"/>
          </a:p>
        </p:txBody>
      </p:sp>
    </p:spTree>
  </p:cSld>
  <p:clrMapOvr>
    <a:masterClrMapping/>
  </p:clrMapOvr>
  <p:transition spd="slow">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3" y="2996952"/>
            <a:ext cx="7416824" cy="584775"/>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38100">
            <a:solidFill>
              <a:schemeClr val="tx1"/>
            </a:solidFill>
          </a:ln>
        </p:spPr>
        <p:txBody>
          <a:bodyPr wrap="square" rtlCol="0">
            <a:spAutoFit/>
          </a:bodyPr>
          <a:lstStyle/>
          <a:p>
            <a:r>
              <a:rPr lang="cs-CZ" sz="3200" b="1" dirty="0" smtClean="0"/>
              <a:t>SKLOŇOVÁNÍ OBECNÝCH JMEN PŘEJATÝCH</a:t>
            </a:r>
            <a:endParaRPr lang="cs-CZ" sz="3200" b="1" dirty="0"/>
          </a:p>
        </p:txBody>
      </p:sp>
    </p:spTree>
    <p:extLst>
      <p:ext uri="{BB962C8B-B14F-4D97-AF65-F5344CB8AC3E}">
        <p14:creationId xmlns:p14="http://schemas.microsoft.com/office/powerpoint/2010/main" val="3594068261"/>
      </p:ext>
    </p:extLst>
  </p:cSld>
  <p:clrMapOvr>
    <a:masterClrMapping/>
  </p:clrMapOvr>
  <mc:AlternateContent xmlns:mc="http://schemas.openxmlformats.org/markup-compatibility/2006">
    <mc:Choice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836712"/>
            <a:ext cx="8219256"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38100">
            <a:solidFill>
              <a:schemeClr val="tx1"/>
            </a:solidFill>
          </a:ln>
        </p:spPr>
        <p:txBody>
          <a:bodyPr>
            <a:normAutofit/>
          </a:bodyPr>
          <a:lstStyle/>
          <a:p>
            <a:r>
              <a:rPr lang="cs-CZ" sz="4400" b="1" dirty="0" smtClean="0"/>
              <a:t> PRO BYSTRÉ HLAVY</a:t>
            </a:r>
            <a:endParaRPr lang="cs-CZ" sz="4400" b="1" dirty="0"/>
          </a:p>
        </p:txBody>
      </p:sp>
      <p:sp>
        <p:nvSpPr>
          <p:cNvPr id="3" name="Zástupný symbol pro obsah 2"/>
          <p:cNvSpPr>
            <a:spLocks noGrp="1"/>
          </p:cNvSpPr>
          <p:nvPr>
            <p:ph idx="1"/>
          </p:nvPr>
        </p:nvSpPr>
        <p:spPr>
          <a:xfrm>
            <a:off x="457200" y="1981201"/>
            <a:ext cx="8229600" cy="2671936"/>
          </a:xfrm>
          <a:ln w="38100">
            <a:solidFill>
              <a:schemeClr val="tx1"/>
            </a:solidFill>
          </a:ln>
        </p:spPr>
        <p:txBody>
          <a:bodyPr>
            <a:normAutofit/>
          </a:bodyPr>
          <a:lstStyle/>
          <a:p>
            <a:r>
              <a:rPr lang="cs-CZ" sz="2400" b="1" dirty="0" smtClean="0"/>
              <a:t> Otázka pro zamyšlení:</a:t>
            </a:r>
          </a:p>
          <a:p>
            <a:pPr marL="0" indent="0">
              <a:buNone/>
            </a:pPr>
            <a:r>
              <a:rPr lang="cs-CZ" sz="2400" dirty="0"/>
              <a:t> </a:t>
            </a:r>
            <a:r>
              <a:rPr lang="cs-CZ" sz="2400" dirty="0" smtClean="0"/>
              <a:t>    Čím jsou tato slova zvláštní?</a:t>
            </a:r>
          </a:p>
          <a:p>
            <a:pPr marL="0" indent="0">
              <a:buNone/>
            </a:pPr>
            <a:r>
              <a:rPr lang="cs-CZ" sz="2400" b="1" dirty="0"/>
              <a:t> </a:t>
            </a:r>
            <a:r>
              <a:rPr lang="cs-CZ" sz="2400" b="1" dirty="0" smtClean="0"/>
              <a:t>    DEMOKRACIE                  GLÓBUS                    MOBIL</a:t>
            </a:r>
          </a:p>
          <a:p>
            <a:pPr marL="0" indent="0">
              <a:buNone/>
            </a:pPr>
            <a:r>
              <a:rPr lang="cs-CZ" sz="2400" b="1" dirty="0"/>
              <a:t> </a:t>
            </a:r>
            <a:r>
              <a:rPr lang="cs-CZ" sz="2400" b="1" dirty="0" smtClean="0"/>
              <a:t>    ALBUM                             DATUM                     DRAMA</a:t>
            </a:r>
          </a:p>
          <a:p>
            <a:pPr marL="0" indent="0">
              <a:buNone/>
            </a:pPr>
            <a:r>
              <a:rPr lang="cs-CZ" sz="2400" b="1" dirty="0"/>
              <a:t> </a:t>
            </a:r>
            <a:r>
              <a:rPr lang="cs-CZ" sz="2400" b="1" dirty="0" smtClean="0"/>
              <a:t>    GÉNIUS                             AUTO                        MUZEUM</a:t>
            </a:r>
            <a:endParaRPr lang="cs-CZ" sz="2400" dirty="0" smtClean="0"/>
          </a:p>
          <a:p>
            <a:pPr marL="0" indent="0">
              <a:buNone/>
            </a:pPr>
            <a:endParaRPr lang="cs-CZ" sz="2400" b="1" dirty="0"/>
          </a:p>
          <a:p>
            <a:pPr marL="0" indent="0">
              <a:buNone/>
            </a:pPr>
            <a:endParaRPr lang="cs-CZ" sz="2400" b="1" dirty="0"/>
          </a:p>
        </p:txBody>
      </p:sp>
      <p:sp>
        <p:nvSpPr>
          <p:cNvPr id="4" name="TextovéPole 3"/>
          <p:cNvSpPr txBox="1"/>
          <p:nvPr/>
        </p:nvSpPr>
        <p:spPr>
          <a:xfrm>
            <a:off x="2339752" y="4869160"/>
            <a:ext cx="4267963" cy="646331"/>
          </a:xfrm>
          <a:prstGeom prst="rect">
            <a:avLst/>
          </a:prstGeom>
          <a:solidFill>
            <a:srgbClr val="FFFF00"/>
          </a:solidFill>
          <a:ln w="38100">
            <a:solidFill>
              <a:schemeClr val="tx1"/>
            </a:solidFill>
          </a:ln>
        </p:spPr>
        <p:txBody>
          <a:bodyPr wrap="none" rtlCol="0">
            <a:spAutoFit/>
          </a:bodyPr>
          <a:lstStyle/>
          <a:p>
            <a:r>
              <a:rPr lang="cs-CZ" sz="3600" b="1" dirty="0" smtClean="0"/>
              <a:t>= slova cizího původu</a:t>
            </a:r>
            <a:endParaRPr lang="cs-CZ" sz="3600" b="1" dirty="0"/>
          </a:p>
        </p:txBody>
      </p:sp>
      <p:sp>
        <p:nvSpPr>
          <p:cNvPr id="5" name="TextovéPole 4"/>
          <p:cNvSpPr txBox="1"/>
          <p:nvPr/>
        </p:nvSpPr>
        <p:spPr>
          <a:xfrm>
            <a:off x="1299498" y="5805264"/>
            <a:ext cx="6348469" cy="646331"/>
          </a:xfrm>
          <a:prstGeom prst="rect">
            <a:avLst/>
          </a:prstGeom>
          <a:solidFill>
            <a:srgbClr val="4CDEF2"/>
          </a:solidFill>
          <a:ln w="38100">
            <a:solidFill>
              <a:schemeClr val="tx1"/>
            </a:solidFill>
          </a:ln>
        </p:spPr>
        <p:txBody>
          <a:bodyPr wrap="none" rtlCol="0">
            <a:spAutoFit/>
          </a:bodyPr>
          <a:lstStyle/>
          <a:p>
            <a:pPr marL="285750" indent="-285750">
              <a:buFont typeface="Arial" pitchFamily="34" charset="0"/>
              <a:buChar char="•"/>
            </a:pPr>
            <a:r>
              <a:rPr lang="cs-CZ" sz="3600" b="1" dirty="0" smtClean="0"/>
              <a:t>Víte, jak se tato slova skloňují?</a:t>
            </a:r>
            <a:endParaRPr lang="cs-CZ" sz="3600" b="1" dirty="0"/>
          </a:p>
        </p:txBody>
      </p:sp>
    </p:spTree>
    <p:extLst>
      <p:ext uri="{BB962C8B-B14F-4D97-AF65-F5344CB8AC3E}">
        <p14:creationId xmlns:p14="http://schemas.microsoft.com/office/powerpoint/2010/main" val="154971672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nextCondLst>
                <p:cond evt="onClick" delay="0">
                  <p:tgtEl>
                    <p:spTgt spid="3"/>
                  </p:tgtEl>
                </p:cond>
              </p:nextCondLst>
            </p:seq>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nextCondLst>
                <p:cond evt="onClick" delay="0">
                  <p:tgtEl>
                    <p:spTgt spid="4"/>
                  </p:tgtEl>
                </p:cond>
              </p:nextCondLst>
            </p:seq>
          </p:childTnLst>
        </p:cTn>
      </p:par>
    </p:tnLst>
    <p:bldLst>
      <p:bldP spid="4"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836712"/>
            <a:ext cx="8208912"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ln w="38100">
            <a:solidFill>
              <a:schemeClr val="tx1"/>
            </a:solidFill>
          </a:ln>
        </p:spPr>
        <p:txBody>
          <a:bodyPr/>
          <a:lstStyle/>
          <a:p>
            <a:r>
              <a:rPr lang="cs-CZ" b="1" dirty="0" smtClean="0"/>
              <a:t> SKLOŇOVÁNÍ OBECNÝCH JMEN PŘEJATÝCH</a:t>
            </a:r>
            <a:endParaRPr lang="cs-CZ" b="1" dirty="0"/>
          </a:p>
        </p:txBody>
      </p:sp>
      <p:sp>
        <p:nvSpPr>
          <p:cNvPr id="3" name="Zástupný symbol pro obsah 2"/>
          <p:cNvSpPr>
            <a:spLocks noGrp="1"/>
          </p:cNvSpPr>
          <p:nvPr>
            <p:ph idx="1"/>
          </p:nvPr>
        </p:nvSpPr>
        <p:spPr>
          <a:ln w="28575">
            <a:solidFill>
              <a:schemeClr val="tx1"/>
            </a:solidFill>
          </a:ln>
        </p:spPr>
        <p:txBody>
          <a:bodyPr>
            <a:normAutofit/>
          </a:bodyPr>
          <a:lstStyle/>
          <a:p>
            <a:r>
              <a:rPr lang="cs-CZ" sz="2400" b="1" dirty="0" smtClean="0"/>
              <a:t>1) jako slova domácí:</a:t>
            </a:r>
          </a:p>
          <a:p>
            <a:pPr marL="0" indent="0">
              <a:buNone/>
            </a:pPr>
            <a:r>
              <a:rPr lang="cs-CZ" sz="2400" b="1" dirty="0"/>
              <a:t> </a:t>
            </a:r>
            <a:r>
              <a:rPr lang="cs-CZ" sz="2400" b="1" dirty="0" smtClean="0"/>
              <a:t>       materiál, -u  (jako vzor HRAD)</a:t>
            </a:r>
          </a:p>
          <a:p>
            <a:pPr marL="0" indent="0">
              <a:buNone/>
            </a:pPr>
            <a:r>
              <a:rPr lang="cs-CZ" sz="2400" b="1" dirty="0"/>
              <a:t> </a:t>
            </a:r>
            <a:r>
              <a:rPr lang="cs-CZ" sz="2400" b="1" dirty="0" smtClean="0"/>
              <a:t>       auto, -a  (jako vzor MĚSTO)</a:t>
            </a:r>
          </a:p>
          <a:p>
            <a:pPr marL="0" indent="0">
              <a:buNone/>
            </a:pPr>
            <a:r>
              <a:rPr lang="cs-CZ" sz="2400" b="1" dirty="0"/>
              <a:t> </a:t>
            </a:r>
            <a:r>
              <a:rPr lang="cs-CZ" sz="2400" b="1" dirty="0" smtClean="0"/>
              <a:t>       demokracie  (jako vzor RŮŽE)</a:t>
            </a:r>
          </a:p>
          <a:p>
            <a:pPr marL="0" indent="0">
              <a:buNone/>
            </a:pPr>
            <a:endParaRPr lang="cs-CZ" sz="2400" b="1" dirty="0"/>
          </a:p>
          <a:p>
            <a:r>
              <a:rPr lang="cs-CZ" sz="2400" b="1" dirty="0" smtClean="0"/>
              <a:t>2) skloňování zvláštní:</a:t>
            </a:r>
          </a:p>
          <a:p>
            <a:pPr marL="0" indent="0">
              <a:buNone/>
            </a:pPr>
            <a:r>
              <a:rPr lang="cs-CZ" sz="2400" b="1" dirty="0"/>
              <a:t> </a:t>
            </a:r>
            <a:r>
              <a:rPr lang="cs-CZ" sz="2400" b="1" dirty="0" smtClean="0"/>
              <a:t>       = u slov latinského a řeckého původu</a:t>
            </a:r>
          </a:p>
          <a:p>
            <a:pPr marL="0" indent="0">
              <a:buNone/>
            </a:pPr>
            <a:r>
              <a:rPr lang="cs-CZ" sz="2400" b="1" dirty="0"/>
              <a:t> </a:t>
            </a:r>
            <a:r>
              <a:rPr lang="cs-CZ" sz="2400" b="1" dirty="0" smtClean="0"/>
              <a:t>       = jména ženského rodu typu IDEA</a:t>
            </a:r>
            <a:endParaRPr lang="cs-CZ" sz="2400" b="1" dirty="0"/>
          </a:p>
        </p:txBody>
      </p:sp>
    </p:spTree>
    <p:extLst>
      <p:ext uri="{BB962C8B-B14F-4D97-AF65-F5344CB8AC3E}">
        <p14:creationId xmlns:p14="http://schemas.microsoft.com/office/powerpoint/2010/main" val="60389468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836712"/>
            <a:ext cx="8229600"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ln w="38100">
            <a:solidFill>
              <a:schemeClr val="tx1"/>
            </a:solidFill>
          </a:ln>
        </p:spPr>
        <p:txBody>
          <a:bodyPr/>
          <a:lstStyle/>
          <a:p>
            <a:r>
              <a:rPr lang="cs-CZ" dirty="0" smtClean="0"/>
              <a:t> </a:t>
            </a:r>
            <a:r>
              <a:rPr lang="cs-CZ" b="1" dirty="0" smtClean="0"/>
              <a:t>SKLOŇOVÁNÍ OBECNÝCH JMEN PŘEJATÝCH</a:t>
            </a:r>
            <a:endParaRPr lang="cs-CZ" b="1" dirty="0"/>
          </a:p>
        </p:txBody>
      </p:sp>
      <p:sp>
        <p:nvSpPr>
          <p:cNvPr id="3" name="Zástupný symbol pro obsah 2"/>
          <p:cNvSpPr>
            <a:spLocks noGrp="1"/>
          </p:cNvSpPr>
          <p:nvPr>
            <p:ph idx="1"/>
          </p:nvPr>
        </p:nvSpPr>
        <p:spPr>
          <a:ln w="28575">
            <a:solidFill>
              <a:schemeClr val="tx1"/>
            </a:solidFill>
          </a:ln>
        </p:spPr>
        <p:txBody>
          <a:bodyPr>
            <a:normAutofit fontScale="92500" lnSpcReduction="10000"/>
          </a:bodyPr>
          <a:lstStyle/>
          <a:p>
            <a:r>
              <a:rPr lang="cs-CZ" sz="2400" b="1" dirty="0" smtClean="0"/>
              <a:t>a) rod MUŽSKÝ – zakončení na </a:t>
            </a:r>
            <a:r>
              <a:rPr lang="cs-CZ" sz="2400" b="1" u="sng" dirty="0" smtClean="0"/>
              <a:t>–</a:t>
            </a:r>
            <a:r>
              <a:rPr lang="cs-CZ" sz="2400" b="1" u="sng" dirty="0" err="1" smtClean="0"/>
              <a:t>us</a:t>
            </a:r>
            <a:r>
              <a:rPr lang="cs-CZ" sz="2400" b="1" u="sng" dirty="0" smtClean="0"/>
              <a:t>:</a:t>
            </a:r>
          </a:p>
          <a:p>
            <a:pPr marL="0" indent="0">
              <a:buNone/>
            </a:pPr>
            <a:r>
              <a:rPr lang="cs-CZ" sz="2400" dirty="0"/>
              <a:t> </a:t>
            </a:r>
            <a:r>
              <a:rPr lang="cs-CZ" sz="2400" dirty="0" smtClean="0"/>
              <a:t>       = podle vzoru PÁN nebo HRAD</a:t>
            </a:r>
          </a:p>
          <a:p>
            <a:pPr marL="0" indent="0">
              <a:buNone/>
            </a:pPr>
            <a:r>
              <a:rPr lang="cs-CZ" sz="2400" dirty="0"/>
              <a:t> </a:t>
            </a:r>
            <a:r>
              <a:rPr lang="cs-CZ" sz="2400" dirty="0" smtClean="0"/>
              <a:t>       = zakončení </a:t>
            </a:r>
            <a:r>
              <a:rPr lang="cs-CZ" sz="2400" b="1" dirty="0" smtClean="0"/>
              <a:t>–</a:t>
            </a:r>
            <a:r>
              <a:rPr lang="cs-CZ" sz="2400" b="1" dirty="0" err="1" smtClean="0"/>
              <a:t>us</a:t>
            </a:r>
            <a:r>
              <a:rPr lang="cs-CZ" sz="2400" b="1" dirty="0" smtClean="0"/>
              <a:t> se odsouvá</a:t>
            </a:r>
          </a:p>
          <a:p>
            <a:pPr marL="0" indent="0">
              <a:buNone/>
            </a:pPr>
            <a:r>
              <a:rPr lang="cs-CZ" sz="2400" dirty="0"/>
              <a:t> </a:t>
            </a:r>
            <a:r>
              <a:rPr lang="cs-CZ" sz="2400" dirty="0" smtClean="0"/>
              <a:t>       romantismus – 2.p. romantismu</a:t>
            </a:r>
          </a:p>
          <a:p>
            <a:pPr marL="0" indent="0">
              <a:buNone/>
            </a:pPr>
            <a:r>
              <a:rPr lang="cs-CZ" sz="2400" dirty="0"/>
              <a:t> </a:t>
            </a:r>
            <a:r>
              <a:rPr lang="cs-CZ" sz="2400" dirty="0" smtClean="0"/>
              <a:t>       génius – 2.p. génia</a:t>
            </a:r>
          </a:p>
          <a:p>
            <a:pPr marL="0" indent="0">
              <a:buNone/>
            </a:pPr>
            <a:r>
              <a:rPr lang="cs-CZ" sz="2400" dirty="0"/>
              <a:t> </a:t>
            </a:r>
            <a:r>
              <a:rPr lang="cs-CZ" sz="2400" dirty="0" smtClean="0"/>
              <a:t>                    - mn.č. podle vzoru MUŽ: 6.p. o géniích, 7.p. s génii</a:t>
            </a:r>
          </a:p>
          <a:p>
            <a:pPr marL="0" indent="0">
              <a:buNone/>
            </a:pPr>
            <a:r>
              <a:rPr lang="cs-CZ" sz="2400" b="1" dirty="0"/>
              <a:t> </a:t>
            </a:r>
            <a:r>
              <a:rPr lang="cs-CZ" sz="2400" b="1" dirty="0" smtClean="0"/>
              <a:t>       POZOR! </a:t>
            </a:r>
            <a:r>
              <a:rPr lang="cs-CZ" sz="2400" dirty="0" smtClean="0"/>
              <a:t>kaktus – 2.p. kaktusu</a:t>
            </a:r>
          </a:p>
          <a:p>
            <a:pPr marL="0" indent="0">
              <a:buNone/>
            </a:pPr>
            <a:r>
              <a:rPr lang="cs-CZ" sz="2400" dirty="0"/>
              <a:t> </a:t>
            </a:r>
            <a:r>
              <a:rPr lang="cs-CZ" sz="2400" dirty="0" smtClean="0"/>
              <a:t>                      cirkus – 2.p. cirkusu</a:t>
            </a:r>
          </a:p>
          <a:p>
            <a:pPr marL="0" indent="0">
              <a:buNone/>
            </a:pPr>
            <a:r>
              <a:rPr lang="cs-CZ" sz="2400" dirty="0"/>
              <a:t> </a:t>
            </a:r>
            <a:r>
              <a:rPr lang="cs-CZ" sz="2400" dirty="0" smtClean="0"/>
              <a:t>                      virus – 2.p. virusu i viru</a:t>
            </a:r>
            <a:endParaRPr lang="cs-CZ" sz="2400" dirty="0"/>
          </a:p>
        </p:txBody>
      </p:sp>
    </p:spTree>
    <p:extLst>
      <p:ext uri="{BB962C8B-B14F-4D97-AF65-F5344CB8AC3E}">
        <p14:creationId xmlns:p14="http://schemas.microsoft.com/office/powerpoint/2010/main" val="27578438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836712"/>
            <a:ext cx="8229600"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ln w="38100">
            <a:solidFill>
              <a:schemeClr val="tx1"/>
            </a:solidFill>
          </a:ln>
        </p:spPr>
        <p:txBody>
          <a:bodyPr/>
          <a:lstStyle/>
          <a:p>
            <a:r>
              <a:rPr lang="cs-CZ" dirty="0" smtClean="0"/>
              <a:t> </a:t>
            </a:r>
            <a:r>
              <a:rPr lang="cs-CZ" b="1" dirty="0" smtClean="0"/>
              <a:t>SKLOŇOVÁNÍ OBECNÝCH JMEN PŘEJATÝCH</a:t>
            </a:r>
            <a:endParaRPr lang="cs-CZ" b="1" dirty="0"/>
          </a:p>
        </p:txBody>
      </p:sp>
      <p:sp>
        <p:nvSpPr>
          <p:cNvPr id="3" name="Zástupný symbol pro obsah 2"/>
          <p:cNvSpPr>
            <a:spLocks noGrp="1"/>
          </p:cNvSpPr>
          <p:nvPr>
            <p:ph idx="1"/>
          </p:nvPr>
        </p:nvSpPr>
        <p:spPr>
          <a:ln w="28575">
            <a:solidFill>
              <a:schemeClr val="tx1"/>
            </a:solidFill>
          </a:ln>
        </p:spPr>
        <p:txBody>
          <a:bodyPr>
            <a:normAutofit/>
          </a:bodyPr>
          <a:lstStyle/>
          <a:p>
            <a:r>
              <a:rPr lang="cs-CZ" sz="2400" b="1" dirty="0" smtClean="0"/>
              <a:t>b) rod STŘEDNÍ – zakončení na </a:t>
            </a:r>
            <a:r>
              <a:rPr lang="cs-CZ" sz="2400" b="1" u="sng" dirty="0" smtClean="0"/>
              <a:t>–</a:t>
            </a:r>
            <a:r>
              <a:rPr lang="cs-CZ" sz="2400" b="1" u="sng" dirty="0" err="1" smtClean="0"/>
              <a:t>eum</a:t>
            </a:r>
            <a:r>
              <a:rPr lang="cs-CZ" sz="2400" b="1" dirty="0" smtClean="0"/>
              <a:t>, </a:t>
            </a:r>
            <a:r>
              <a:rPr lang="cs-CZ" sz="2400" b="1" u="sng" dirty="0" smtClean="0"/>
              <a:t>-</a:t>
            </a:r>
            <a:r>
              <a:rPr lang="cs-CZ" sz="2400" b="1" u="sng" dirty="0" err="1" smtClean="0"/>
              <a:t>ium</a:t>
            </a:r>
            <a:r>
              <a:rPr lang="cs-CZ" sz="2400" b="1" dirty="0" smtClean="0"/>
              <a:t>, </a:t>
            </a:r>
            <a:r>
              <a:rPr lang="cs-CZ" sz="2400" b="1" u="sng" dirty="0" smtClean="0"/>
              <a:t>-</a:t>
            </a:r>
            <a:r>
              <a:rPr lang="cs-CZ" sz="2400" b="1" u="sng" dirty="0" err="1" smtClean="0"/>
              <a:t>uum</a:t>
            </a:r>
            <a:r>
              <a:rPr lang="cs-CZ" sz="2400" b="1" dirty="0" smtClean="0"/>
              <a:t>:</a:t>
            </a:r>
          </a:p>
          <a:p>
            <a:pPr marL="0" indent="0">
              <a:buNone/>
            </a:pPr>
            <a:r>
              <a:rPr lang="cs-CZ" sz="2400" dirty="0"/>
              <a:t> </a:t>
            </a:r>
            <a:r>
              <a:rPr lang="cs-CZ" sz="2400" dirty="0" smtClean="0"/>
              <a:t>       = 1. a 4.p.č.mn. Podle vzoru MĚSTO</a:t>
            </a:r>
          </a:p>
          <a:p>
            <a:pPr marL="0" indent="0">
              <a:buNone/>
            </a:pPr>
            <a:r>
              <a:rPr lang="cs-CZ" sz="2400" dirty="0"/>
              <a:t> </a:t>
            </a:r>
            <a:r>
              <a:rPr lang="cs-CZ" sz="2400" dirty="0" smtClean="0"/>
              <a:t>       = ostatní podle vzoru MOŘE</a:t>
            </a:r>
          </a:p>
          <a:p>
            <a:pPr marL="0" indent="0">
              <a:buNone/>
            </a:pPr>
            <a:r>
              <a:rPr lang="cs-CZ" sz="2400" dirty="0"/>
              <a:t> </a:t>
            </a:r>
            <a:r>
              <a:rPr lang="cs-CZ" sz="2400" dirty="0" smtClean="0"/>
              <a:t>       = zakončení </a:t>
            </a:r>
            <a:r>
              <a:rPr lang="cs-CZ" sz="2400" b="1" dirty="0" smtClean="0"/>
              <a:t>–um se odsouvá</a:t>
            </a:r>
          </a:p>
          <a:p>
            <a:pPr marL="0" indent="0">
              <a:buNone/>
            </a:pPr>
            <a:r>
              <a:rPr lang="cs-CZ" sz="2400" dirty="0"/>
              <a:t> </a:t>
            </a:r>
            <a:r>
              <a:rPr lang="cs-CZ" sz="2400" dirty="0" smtClean="0"/>
              <a:t>       muzeum – 2.p. muzea</a:t>
            </a:r>
          </a:p>
          <a:p>
            <a:pPr marL="0" indent="0">
              <a:buNone/>
            </a:pPr>
            <a:r>
              <a:rPr lang="cs-CZ" sz="2400" dirty="0"/>
              <a:t> </a:t>
            </a:r>
            <a:r>
              <a:rPr lang="cs-CZ" sz="2400" dirty="0" smtClean="0"/>
              <a:t>       studium – 2.p. studia</a:t>
            </a:r>
          </a:p>
          <a:p>
            <a:pPr marL="0" indent="0">
              <a:buNone/>
            </a:pPr>
            <a:r>
              <a:rPr lang="cs-CZ" sz="2400" dirty="0"/>
              <a:t> </a:t>
            </a:r>
            <a:r>
              <a:rPr lang="cs-CZ" sz="2400" dirty="0" smtClean="0"/>
              <a:t>       vakuum – 2.p. vakua</a:t>
            </a:r>
            <a:endParaRPr lang="cs-CZ" sz="2400" dirty="0"/>
          </a:p>
        </p:txBody>
      </p:sp>
    </p:spTree>
    <p:extLst>
      <p:ext uri="{BB962C8B-B14F-4D97-AF65-F5344CB8AC3E}">
        <p14:creationId xmlns:p14="http://schemas.microsoft.com/office/powerpoint/2010/main" val="12656214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836712"/>
            <a:ext cx="8229600"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ln w="38100">
            <a:solidFill>
              <a:schemeClr val="tx1"/>
            </a:solidFill>
          </a:ln>
        </p:spPr>
        <p:txBody>
          <a:bodyPr/>
          <a:lstStyle/>
          <a:p>
            <a:r>
              <a:rPr lang="cs-CZ" dirty="0" smtClean="0"/>
              <a:t> </a:t>
            </a:r>
            <a:r>
              <a:rPr lang="cs-CZ" b="1" dirty="0" smtClean="0"/>
              <a:t>SKLOŇOVÁNÍ OBECNÝCH JMEN PŘEJATÝCH</a:t>
            </a:r>
            <a:endParaRPr lang="cs-CZ" b="1" dirty="0"/>
          </a:p>
        </p:txBody>
      </p:sp>
      <p:sp>
        <p:nvSpPr>
          <p:cNvPr id="3" name="Zástupný symbol pro obsah 2"/>
          <p:cNvSpPr>
            <a:spLocks noGrp="1"/>
          </p:cNvSpPr>
          <p:nvPr>
            <p:ph idx="1"/>
          </p:nvPr>
        </p:nvSpPr>
        <p:spPr>
          <a:xfrm>
            <a:off x="467544" y="1916832"/>
            <a:ext cx="8229600" cy="4616152"/>
          </a:xfrm>
          <a:ln w="28575">
            <a:solidFill>
              <a:schemeClr val="tx1"/>
            </a:solidFill>
          </a:ln>
        </p:spPr>
        <p:txBody>
          <a:bodyPr>
            <a:normAutofit fontScale="92500" lnSpcReduction="20000"/>
          </a:bodyPr>
          <a:lstStyle/>
          <a:p>
            <a:r>
              <a:rPr lang="cs-CZ" sz="2400" b="1" dirty="0" smtClean="0"/>
              <a:t>c) rod STŘEDNÍ – zakončení na </a:t>
            </a:r>
            <a:r>
              <a:rPr lang="cs-CZ" sz="2400" b="1" u="sng" dirty="0" smtClean="0"/>
              <a:t>–um</a:t>
            </a:r>
            <a:r>
              <a:rPr lang="cs-CZ" sz="2400" b="1" dirty="0" smtClean="0"/>
              <a:t>: </a:t>
            </a:r>
          </a:p>
          <a:p>
            <a:pPr marL="0" indent="0">
              <a:buNone/>
            </a:pPr>
            <a:r>
              <a:rPr lang="cs-CZ" sz="2400" dirty="0"/>
              <a:t> </a:t>
            </a:r>
            <a:r>
              <a:rPr lang="cs-CZ" sz="2400" dirty="0" smtClean="0"/>
              <a:t>      = podle vzoru MĚSTO</a:t>
            </a:r>
          </a:p>
          <a:p>
            <a:pPr marL="0" indent="0">
              <a:buNone/>
            </a:pPr>
            <a:r>
              <a:rPr lang="cs-CZ" sz="2400" dirty="0"/>
              <a:t> </a:t>
            </a:r>
            <a:r>
              <a:rPr lang="cs-CZ" sz="2400" dirty="0" smtClean="0"/>
              <a:t>      = zakončení </a:t>
            </a:r>
            <a:r>
              <a:rPr lang="cs-CZ" sz="2400" b="1" dirty="0" smtClean="0"/>
              <a:t>–um se odsouvá</a:t>
            </a:r>
          </a:p>
          <a:p>
            <a:pPr marL="0" indent="0">
              <a:buNone/>
            </a:pPr>
            <a:r>
              <a:rPr lang="cs-CZ" sz="2400" dirty="0"/>
              <a:t> </a:t>
            </a:r>
            <a:r>
              <a:rPr lang="cs-CZ" sz="2400" dirty="0" smtClean="0"/>
              <a:t>      datum – 2.p. data</a:t>
            </a:r>
          </a:p>
          <a:p>
            <a:pPr marL="0" indent="0">
              <a:buNone/>
            </a:pPr>
            <a:r>
              <a:rPr lang="cs-CZ" sz="2400" dirty="0"/>
              <a:t> </a:t>
            </a:r>
            <a:r>
              <a:rPr lang="cs-CZ" sz="2400" dirty="0" smtClean="0"/>
              <a:t>      centrum – 2.p. centra</a:t>
            </a:r>
          </a:p>
          <a:p>
            <a:r>
              <a:rPr lang="cs-CZ" sz="2400" b="1" dirty="0" smtClean="0"/>
              <a:t>d) rod STŘEDNÍ – zakončení na </a:t>
            </a:r>
            <a:r>
              <a:rPr lang="cs-CZ" sz="2400" b="1" u="sng" dirty="0" smtClean="0"/>
              <a:t>–</a:t>
            </a:r>
            <a:r>
              <a:rPr lang="cs-CZ" sz="2400" b="1" u="sng" dirty="0" err="1" smtClean="0"/>
              <a:t>ma</a:t>
            </a:r>
            <a:r>
              <a:rPr lang="cs-CZ" sz="2400" b="1" dirty="0" smtClean="0"/>
              <a:t>:</a:t>
            </a:r>
          </a:p>
          <a:p>
            <a:pPr marL="0" indent="0">
              <a:buNone/>
            </a:pPr>
            <a:r>
              <a:rPr lang="cs-CZ" sz="2400" dirty="0"/>
              <a:t> </a:t>
            </a:r>
            <a:r>
              <a:rPr lang="cs-CZ" sz="2400" dirty="0" smtClean="0"/>
              <a:t>      = podle vzoru MĚSTO (mimo 2.p.č.j.)</a:t>
            </a:r>
          </a:p>
          <a:p>
            <a:pPr marL="0" indent="0">
              <a:buNone/>
            </a:pPr>
            <a:r>
              <a:rPr lang="cs-CZ" sz="2400" dirty="0"/>
              <a:t> </a:t>
            </a:r>
            <a:r>
              <a:rPr lang="cs-CZ" sz="2400" dirty="0" smtClean="0"/>
              <a:t>      = kmen se </a:t>
            </a:r>
            <a:r>
              <a:rPr lang="cs-CZ" sz="2400" b="1" dirty="0" smtClean="0"/>
              <a:t>rozšiřuje o </a:t>
            </a:r>
            <a:r>
              <a:rPr lang="cs-CZ" sz="2400" b="1" u="sng" dirty="0" smtClean="0"/>
              <a:t>–</a:t>
            </a:r>
            <a:r>
              <a:rPr lang="cs-CZ" sz="2400" b="1" u="sng" dirty="0" err="1" smtClean="0"/>
              <a:t>at</a:t>
            </a:r>
            <a:r>
              <a:rPr lang="cs-CZ" sz="2400" b="1" u="sng" dirty="0" smtClean="0"/>
              <a:t>-</a:t>
            </a:r>
          </a:p>
          <a:p>
            <a:pPr marL="0" indent="0">
              <a:buNone/>
            </a:pPr>
            <a:r>
              <a:rPr lang="cs-CZ" sz="2400" dirty="0"/>
              <a:t> </a:t>
            </a:r>
            <a:r>
              <a:rPr lang="cs-CZ" sz="2400" dirty="0" smtClean="0"/>
              <a:t>      téma – 2.p. tématu (témat)</a:t>
            </a:r>
          </a:p>
          <a:p>
            <a:pPr marL="0" indent="0">
              <a:buNone/>
            </a:pPr>
            <a:r>
              <a:rPr lang="cs-CZ" sz="2400" dirty="0"/>
              <a:t> </a:t>
            </a:r>
            <a:r>
              <a:rPr lang="cs-CZ" sz="2400" dirty="0" smtClean="0"/>
              <a:t>      drama – 2.p. dramatu (dramat)</a:t>
            </a:r>
          </a:p>
          <a:p>
            <a:pPr marL="0" indent="0">
              <a:buNone/>
            </a:pPr>
            <a:r>
              <a:rPr lang="cs-CZ" sz="2400" dirty="0"/>
              <a:t> </a:t>
            </a:r>
            <a:r>
              <a:rPr lang="cs-CZ" sz="2400" dirty="0" smtClean="0"/>
              <a:t>      </a:t>
            </a:r>
            <a:endParaRPr lang="cs-CZ" sz="2400" dirty="0"/>
          </a:p>
        </p:txBody>
      </p:sp>
    </p:spTree>
    <p:extLst>
      <p:ext uri="{BB962C8B-B14F-4D97-AF65-F5344CB8AC3E}">
        <p14:creationId xmlns:p14="http://schemas.microsoft.com/office/powerpoint/2010/main" val="354340047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8900000" scaled="1"/>
            <a:tileRect/>
          </a:gradFill>
          <a:ln w="38100">
            <a:solidFill>
              <a:schemeClr val="tx1"/>
            </a:solidFill>
          </a:ln>
        </p:spPr>
        <p:txBody>
          <a:bodyPr/>
          <a:lstStyle/>
          <a:p>
            <a:r>
              <a:rPr lang="cs-CZ" dirty="0" smtClean="0"/>
              <a:t> </a:t>
            </a:r>
            <a:r>
              <a:rPr lang="cs-CZ" b="1" dirty="0" smtClean="0"/>
              <a:t>SKLOŇOVÁNÍ OBECNÝCH JMEN PŘEJATÝCH</a:t>
            </a:r>
            <a:endParaRPr lang="cs-CZ" b="1" dirty="0"/>
          </a:p>
        </p:txBody>
      </p:sp>
      <p:sp>
        <p:nvSpPr>
          <p:cNvPr id="3" name="Zástupný symbol pro obsah 2"/>
          <p:cNvSpPr>
            <a:spLocks noGrp="1"/>
          </p:cNvSpPr>
          <p:nvPr>
            <p:ph idx="1"/>
          </p:nvPr>
        </p:nvSpPr>
        <p:spPr>
          <a:xfrm>
            <a:off x="467544" y="1628800"/>
            <a:ext cx="8229600" cy="2023864"/>
          </a:xfrm>
          <a:ln w="28575">
            <a:solidFill>
              <a:schemeClr val="tx1"/>
            </a:solidFill>
          </a:ln>
        </p:spPr>
        <p:txBody>
          <a:bodyPr>
            <a:normAutofit/>
          </a:bodyPr>
          <a:lstStyle/>
          <a:p>
            <a:r>
              <a:rPr lang="cs-CZ" sz="2400" b="1" dirty="0" smtClean="0"/>
              <a:t>e) rod ŽENSKÝ – některá jména:</a:t>
            </a:r>
            <a:endParaRPr lang="cs-CZ" sz="2400" b="1" dirty="0"/>
          </a:p>
          <a:p>
            <a:pPr marL="0" indent="0">
              <a:buNone/>
            </a:pPr>
            <a:r>
              <a:rPr lang="cs-CZ" sz="2400" b="1" dirty="0" smtClean="0"/>
              <a:t>       = zvl. skloňování typu IDEA</a:t>
            </a:r>
          </a:p>
          <a:p>
            <a:pPr marL="0" indent="0">
              <a:buNone/>
            </a:pPr>
            <a:r>
              <a:rPr lang="cs-CZ" sz="2400" dirty="0"/>
              <a:t> </a:t>
            </a:r>
            <a:r>
              <a:rPr lang="cs-CZ" sz="2400" dirty="0" smtClean="0"/>
              <a:t>      = podle vzoru ŽENA a RŮŽE</a:t>
            </a:r>
          </a:p>
          <a:p>
            <a:pPr marL="0" indent="0">
              <a:buNone/>
            </a:pPr>
            <a:r>
              <a:rPr lang="cs-CZ" sz="2400" dirty="0"/>
              <a:t> </a:t>
            </a:r>
            <a:r>
              <a:rPr lang="cs-CZ" sz="2400" dirty="0" smtClean="0"/>
              <a:t>      = kde se </a:t>
            </a:r>
            <a:r>
              <a:rPr lang="cs-CZ" sz="2400" b="1" dirty="0" smtClean="0"/>
              <a:t>j</a:t>
            </a:r>
            <a:r>
              <a:rPr lang="cs-CZ" sz="2400" dirty="0" smtClean="0"/>
              <a:t> vyslovuje, tam se také píše</a:t>
            </a:r>
            <a:endParaRPr lang="cs-CZ" sz="2400" dirty="0"/>
          </a:p>
        </p:txBody>
      </p:sp>
      <p:sp>
        <p:nvSpPr>
          <p:cNvPr id="4" name="TextovéPole 3"/>
          <p:cNvSpPr txBox="1"/>
          <p:nvPr/>
        </p:nvSpPr>
        <p:spPr>
          <a:xfrm>
            <a:off x="1286425" y="3811106"/>
            <a:ext cx="1502334" cy="369332"/>
          </a:xfrm>
          <a:prstGeom prst="rect">
            <a:avLst/>
          </a:prstGeom>
          <a:solidFill>
            <a:srgbClr val="FFFF00"/>
          </a:solidFill>
          <a:ln w="28575">
            <a:solidFill>
              <a:schemeClr val="tx1"/>
            </a:solidFill>
          </a:ln>
        </p:spPr>
        <p:txBody>
          <a:bodyPr wrap="none" rtlCol="0">
            <a:spAutoFit/>
          </a:bodyPr>
          <a:lstStyle/>
          <a:p>
            <a:r>
              <a:rPr lang="cs-CZ" dirty="0"/>
              <a:t>č</a:t>
            </a:r>
            <a:r>
              <a:rPr lang="cs-CZ" dirty="0" smtClean="0"/>
              <a:t>íslo jednotné</a:t>
            </a:r>
            <a:endParaRPr lang="cs-CZ" dirty="0"/>
          </a:p>
        </p:txBody>
      </p:sp>
      <p:sp>
        <p:nvSpPr>
          <p:cNvPr id="5" name="TextovéPole 4"/>
          <p:cNvSpPr txBox="1"/>
          <p:nvPr/>
        </p:nvSpPr>
        <p:spPr>
          <a:xfrm>
            <a:off x="5508104" y="3811106"/>
            <a:ext cx="1406347" cy="369332"/>
          </a:xfrm>
          <a:prstGeom prst="rect">
            <a:avLst/>
          </a:prstGeom>
          <a:solidFill>
            <a:srgbClr val="FF66FF"/>
          </a:solidFill>
          <a:ln w="28575">
            <a:solidFill>
              <a:schemeClr val="tx1"/>
            </a:solidFill>
          </a:ln>
        </p:spPr>
        <p:txBody>
          <a:bodyPr wrap="none" rtlCol="0">
            <a:spAutoFit/>
          </a:bodyPr>
          <a:lstStyle/>
          <a:p>
            <a:r>
              <a:rPr lang="cs-CZ" dirty="0"/>
              <a:t>č</a:t>
            </a:r>
            <a:r>
              <a:rPr lang="cs-CZ" dirty="0" smtClean="0"/>
              <a:t>íslo množné</a:t>
            </a:r>
            <a:endParaRPr lang="cs-CZ" dirty="0"/>
          </a:p>
        </p:txBody>
      </p:sp>
      <p:sp>
        <p:nvSpPr>
          <p:cNvPr id="6" name="TextovéPole 5"/>
          <p:cNvSpPr txBox="1"/>
          <p:nvPr/>
        </p:nvSpPr>
        <p:spPr>
          <a:xfrm>
            <a:off x="1115705" y="4293096"/>
            <a:ext cx="1843774" cy="2246769"/>
          </a:xfrm>
          <a:prstGeom prst="rect">
            <a:avLst/>
          </a:prstGeom>
          <a:noFill/>
          <a:ln w="28575">
            <a:solidFill>
              <a:schemeClr val="tx1"/>
            </a:solidFill>
          </a:ln>
        </p:spPr>
        <p:txBody>
          <a:bodyPr wrap="none" rtlCol="0">
            <a:spAutoFit/>
          </a:bodyPr>
          <a:lstStyle/>
          <a:p>
            <a:r>
              <a:rPr lang="cs-CZ" sz="2000" dirty="0" smtClean="0"/>
              <a:t>1.p. idea</a:t>
            </a:r>
          </a:p>
          <a:p>
            <a:r>
              <a:rPr lang="cs-CZ" sz="2000" dirty="0" smtClean="0"/>
              <a:t>2.p. ideje i idey</a:t>
            </a:r>
          </a:p>
          <a:p>
            <a:r>
              <a:rPr lang="cs-CZ" sz="2000" dirty="0" smtClean="0"/>
              <a:t>3.p. ideji</a:t>
            </a:r>
          </a:p>
          <a:p>
            <a:r>
              <a:rPr lang="cs-CZ" sz="2000" dirty="0" smtClean="0"/>
              <a:t>4.p. ideu</a:t>
            </a:r>
          </a:p>
          <a:p>
            <a:r>
              <a:rPr lang="cs-CZ" sz="2000" dirty="0" smtClean="0"/>
              <a:t>5.p. ideo!</a:t>
            </a:r>
          </a:p>
          <a:p>
            <a:r>
              <a:rPr lang="cs-CZ" sz="2000" dirty="0" smtClean="0"/>
              <a:t>6.p. o ideji</a:t>
            </a:r>
          </a:p>
          <a:p>
            <a:r>
              <a:rPr lang="cs-CZ" sz="2000" dirty="0" smtClean="0"/>
              <a:t>7.p. idejí i ideou</a:t>
            </a:r>
            <a:endParaRPr lang="cs-CZ" sz="2000" dirty="0"/>
          </a:p>
        </p:txBody>
      </p:sp>
      <p:sp>
        <p:nvSpPr>
          <p:cNvPr id="7" name="TextovéPole 6"/>
          <p:cNvSpPr txBox="1"/>
          <p:nvPr/>
        </p:nvSpPr>
        <p:spPr>
          <a:xfrm>
            <a:off x="5129891" y="4293096"/>
            <a:ext cx="2377574" cy="2246769"/>
          </a:xfrm>
          <a:prstGeom prst="rect">
            <a:avLst/>
          </a:prstGeom>
          <a:noFill/>
          <a:ln w="28575">
            <a:solidFill>
              <a:schemeClr val="tx1"/>
            </a:solidFill>
          </a:ln>
        </p:spPr>
        <p:txBody>
          <a:bodyPr wrap="none" rtlCol="0">
            <a:spAutoFit/>
          </a:bodyPr>
          <a:lstStyle/>
          <a:p>
            <a:r>
              <a:rPr lang="cs-CZ" sz="2000" dirty="0" smtClean="0"/>
              <a:t>1.p. ideje i idey</a:t>
            </a:r>
          </a:p>
          <a:p>
            <a:r>
              <a:rPr lang="cs-CZ" sz="2000" dirty="0" smtClean="0"/>
              <a:t>2.p. idejí</a:t>
            </a:r>
          </a:p>
          <a:p>
            <a:r>
              <a:rPr lang="cs-CZ" sz="2000" dirty="0" smtClean="0"/>
              <a:t>3.p. idejím i ideám</a:t>
            </a:r>
          </a:p>
          <a:p>
            <a:r>
              <a:rPr lang="cs-CZ" sz="2000" dirty="0" smtClean="0"/>
              <a:t>4.p. ideje i idey</a:t>
            </a:r>
          </a:p>
          <a:p>
            <a:r>
              <a:rPr lang="cs-CZ" sz="2000" dirty="0" smtClean="0"/>
              <a:t>5.p. ideje! </a:t>
            </a:r>
            <a:r>
              <a:rPr lang="cs-CZ" sz="2000" dirty="0"/>
              <a:t>i</a:t>
            </a:r>
            <a:r>
              <a:rPr lang="cs-CZ" sz="2000" dirty="0" smtClean="0"/>
              <a:t> idey!</a:t>
            </a:r>
          </a:p>
          <a:p>
            <a:r>
              <a:rPr lang="cs-CZ" sz="2000" dirty="0" smtClean="0"/>
              <a:t>6.p. o idejích i ideách</a:t>
            </a:r>
          </a:p>
          <a:p>
            <a:r>
              <a:rPr lang="cs-CZ" sz="2000" dirty="0" smtClean="0"/>
              <a:t>7.p. idejemi i ideami</a:t>
            </a:r>
            <a:endParaRPr lang="cs-CZ" sz="2000" dirty="0"/>
          </a:p>
        </p:txBody>
      </p:sp>
    </p:spTree>
    <p:extLst>
      <p:ext uri="{BB962C8B-B14F-4D97-AF65-F5344CB8AC3E}">
        <p14:creationId xmlns:p14="http://schemas.microsoft.com/office/powerpoint/2010/main" val="42813892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764704"/>
            <a:ext cx="8229600"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38100">
            <a:solidFill>
              <a:schemeClr val="tx1"/>
            </a:solidFill>
          </a:ln>
        </p:spPr>
        <p:txBody>
          <a:bodyPr/>
          <a:lstStyle/>
          <a:p>
            <a:r>
              <a:rPr lang="cs-CZ" dirty="0" smtClean="0"/>
              <a:t> </a:t>
            </a:r>
            <a:r>
              <a:rPr lang="cs-CZ" b="1" dirty="0" smtClean="0"/>
              <a:t>SKLOŇOVÁNÍ OBECNÝCH JMEN PŘEJATÝCH</a:t>
            </a:r>
            <a:endParaRPr lang="cs-CZ" b="1" dirty="0"/>
          </a:p>
        </p:txBody>
      </p:sp>
      <p:sp>
        <p:nvSpPr>
          <p:cNvPr id="3" name="Zástupný symbol pro obsah 2"/>
          <p:cNvSpPr>
            <a:spLocks noGrp="1"/>
          </p:cNvSpPr>
          <p:nvPr>
            <p:ph idx="1"/>
          </p:nvPr>
        </p:nvSpPr>
        <p:spPr>
          <a:xfrm>
            <a:off x="457200" y="1981201"/>
            <a:ext cx="8229600" cy="3608040"/>
          </a:xfrm>
          <a:ln w="28575">
            <a:solidFill>
              <a:schemeClr val="tx1"/>
            </a:solidFill>
          </a:ln>
        </p:spPr>
        <p:txBody>
          <a:bodyPr>
            <a:normAutofit/>
          </a:bodyPr>
          <a:lstStyle/>
          <a:p>
            <a:r>
              <a:rPr lang="cs-CZ" sz="2400" b="1" dirty="0" smtClean="0"/>
              <a:t>f) některá podstatná jména se neskloňují:</a:t>
            </a:r>
          </a:p>
          <a:p>
            <a:pPr marL="0" indent="0">
              <a:buNone/>
            </a:pPr>
            <a:r>
              <a:rPr lang="cs-CZ" sz="2400" b="1" dirty="0"/>
              <a:t> </a:t>
            </a:r>
            <a:r>
              <a:rPr lang="cs-CZ" sz="2400" b="1" dirty="0" smtClean="0"/>
              <a:t>     = relé                          angažmá</a:t>
            </a:r>
          </a:p>
          <a:p>
            <a:pPr marL="0" indent="0">
              <a:buNone/>
            </a:pPr>
            <a:r>
              <a:rPr lang="cs-CZ" sz="2400" b="1" dirty="0"/>
              <a:t> </a:t>
            </a:r>
            <a:r>
              <a:rPr lang="cs-CZ" sz="2400" b="1" dirty="0" smtClean="0"/>
              <a:t>        filé                           buly</a:t>
            </a:r>
          </a:p>
          <a:p>
            <a:pPr marL="0" indent="0">
              <a:buNone/>
            </a:pPr>
            <a:r>
              <a:rPr lang="cs-CZ" sz="2400" b="1" dirty="0"/>
              <a:t> </a:t>
            </a:r>
            <a:r>
              <a:rPr lang="cs-CZ" sz="2400" b="1" dirty="0" smtClean="0"/>
              <a:t>        kupé                        šodó</a:t>
            </a:r>
          </a:p>
          <a:p>
            <a:pPr marL="0" indent="0">
              <a:buNone/>
            </a:pPr>
            <a:r>
              <a:rPr lang="cs-CZ" sz="2400" b="1" dirty="0"/>
              <a:t> </a:t>
            </a:r>
            <a:r>
              <a:rPr lang="cs-CZ" sz="2400" b="1" dirty="0" smtClean="0"/>
              <a:t>        froté                        varieté  </a:t>
            </a:r>
          </a:p>
          <a:p>
            <a:pPr marL="0" indent="0">
              <a:buNone/>
            </a:pPr>
            <a:r>
              <a:rPr lang="cs-CZ" sz="2400" b="1" dirty="0"/>
              <a:t> </a:t>
            </a:r>
            <a:r>
              <a:rPr lang="cs-CZ" sz="2400" b="1" dirty="0" smtClean="0"/>
              <a:t>        resumé                   kiwi          </a:t>
            </a:r>
            <a:endParaRPr lang="cs-CZ" sz="2400" b="1" dirty="0"/>
          </a:p>
        </p:txBody>
      </p:sp>
    </p:spTree>
    <p:extLst>
      <p:ext uri="{BB962C8B-B14F-4D97-AF65-F5344CB8AC3E}">
        <p14:creationId xmlns:p14="http://schemas.microsoft.com/office/powerpoint/2010/main" val="212815027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ln w="38100">
            <a:solidFill>
              <a:schemeClr val="tx1"/>
            </a:solidFill>
          </a:ln>
        </p:spPr>
        <p:txBody>
          <a:bodyPr/>
          <a:lstStyle/>
          <a:p>
            <a:r>
              <a:rPr lang="cs-CZ" dirty="0" smtClean="0"/>
              <a:t>                         </a:t>
            </a:r>
            <a:r>
              <a:rPr lang="cs-CZ" sz="4400" b="1" dirty="0" smtClean="0"/>
              <a:t>PROCVIČENÍ</a:t>
            </a:r>
            <a:endParaRPr lang="cs-CZ" sz="4400" b="1" dirty="0"/>
          </a:p>
        </p:txBody>
      </p:sp>
      <p:sp>
        <p:nvSpPr>
          <p:cNvPr id="3" name="Zástupný symbol pro obsah 2"/>
          <p:cNvSpPr>
            <a:spLocks noGrp="1"/>
          </p:cNvSpPr>
          <p:nvPr>
            <p:ph idx="1"/>
          </p:nvPr>
        </p:nvSpPr>
        <p:spPr>
          <a:xfrm>
            <a:off x="457200" y="1981200"/>
            <a:ext cx="8229600" cy="4544144"/>
          </a:xfrm>
          <a:ln w="28575">
            <a:solidFill>
              <a:schemeClr val="tx1"/>
            </a:solidFill>
          </a:ln>
        </p:spPr>
        <p:txBody>
          <a:bodyPr>
            <a:normAutofit fontScale="92500" lnSpcReduction="20000"/>
          </a:bodyPr>
          <a:lstStyle/>
          <a:p>
            <a:r>
              <a:rPr lang="cs-CZ" sz="2400" b="1" dirty="0" smtClean="0"/>
              <a:t>Doplň správné tvary podstatných jmen v závorkách:</a:t>
            </a:r>
          </a:p>
          <a:p>
            <a:pPr marL="0" indent="0">
              <a:buNone/>
            </a:pPr>
            <a:r>
              <a:rPr lang="cs-CZ" sz="2400" dirty="0"/>
              <a:t> </a:t>
            </a:r>
            <a:r>
              <a:rPr lang="cs-CZ" sz="2400" dirty="0" smtClean="0"/>
              <a:t>   na jaře jsme (</a:t>
            </a:r>
            <a:r>
              <a:rPr lang="cs-CZ" sz="2400" b="1" dirty="0" smtClean="0"/>
              <a:t>kaktus-mn.č.</a:t>
            </a:r>
            <a:r>
              <a:rPr lang="cs-CZ" sz="2400" dirty="0" smtClean="0"/>
              <a:t>)/………………… přesadili</a:t>
            </a:r>
          </a:p>
          <a:p>
            <a:pPr marL="0" indent="0">
              <a:buNone/>
            </a:pPr>
            <a:r>
              <a:rPr lang="cs-CZ" sz="2400" dirty="0"/>
              <a:t> </a:t>
            </a:r>
            <a:r>
              <a:rPr lang="cs-CZ" sz="2400" dirty="0" smtClean="0"/>
              <a:t>   oprava (</a:t>
            </a:r>
            <a:r>
              <a:rPr lang="cs-CZ" sz="2400" b="1" dirty="0" smtClean="0"/>
              <a:t>mechanismus</a:t>
            </a:r>
            <a:r>
              <a:rPr lang="cs-CZ" sz="2400" dirty="0" smtClean="0"/>
              <a:t>)/……………………. hodinek</a:t>
            </a:r>
          </a:p>
          <a:p>
            <a:pPr marL="0" indent="0">
              <a:buNone/>
            </a:pPr>
            <a:r>
              <a:rPr lang="cs-CZ" sz="2400" dirty="0"/>
              <a:t> </a:t>
            </a:r>
            <a:r>
              <a:rPr lang="cs-CZ" sz="2400" dirty="0" smtClean="0"/>
              <a:t>   cvičíme v pravidelném (</a:t>
            </a:r>
            <a:r>
              <a:rPr lang="cs-CZ" sz="2400" b="1" dirty="0" smtClean="0"/>
              <a:t>rytmus</a:t>
            </a:r>
            <a:r>
              <a:rPr lang="cs-CZ" sz="2400" dirty="0" smtClean="0"/>
              <a:t>)/……………………</a:t>
            </a:r>
          </a:p>
          <a:p>
            <a:pPr marL="0" indent="0">
              <a:buNone/>
            </a:pPr>
            <a:r>
              <a:rPr lang="cs-CZ" sz="2400" dirty="0"/>
              <a:t> </a:t>
            </a:r>
            <a:r>
              <a:rPr lang="cs-CZ" sz="2400" dirty="0" smtClean="0"/>
              <a:t>   propagace (</a:t>
            </a:r>
            <a:r>
              <a:rPr lang="cs-CZ" sz="2400" b="1" dirty="0" smtClean="0"/>
              <a:t>rasismus</a:t>
            </a:r>
            <a:r>
              <a:rPr lang="cs-CZ" sz="2400" dirty="0" smtClean="0"/>
              <a:t>)/………………… je trestná</a:t>
            </a:r>
          </a:p>
          <a:p>
            <a:pPr marL="0" indent="0">
              <a:buNone/>
            </a:pPr>
            <a:r>
              <a:rPr lang="cs-CZ" sz="2400" dirty="0"/>
              <a:t> </a:t>
            </a:r>
            <a:r>
              <a:rPr lang="cs-CZ" sz="2400" dirty="0" smtClean="0"/>
              <a:t>   znáte největší  (</a:t>
            </a:r>
            <a:r>
              <a:rPr lang="cs-CZ" sz="2400" b="1" dirty="0" smtClean="0"/>
              <a:t>génius-mn.č.</a:t>
            </a:r>
            <a:r>
              <a:rPr lang="cs-CZ" sz="2400" dirty="0" smtClean="0"/>
              <a:t>)/……………....</a:t>
            </a:r>
          </a:p>
          <a:p>
            <a:pPr marL="0" indent="0">
              <a:buNone/>
            </a:pPr>
            <a:r>
              <a:rPr lang="cs-CZ" sz="2400" dirty="0"/>
              <a:t> </a:t>
            </a:r>
            <a:r>
              <a:rPr lang="cs-CZ" sz="2400" dirty="0" smtClean="0"/>
              <a:t>   doplň správná (</a:t>
            </a:r>
            <a:r>
              <a:rPr lang="cs-CZ" sz="2400" b="1" dirty="0" smtClean="0"/>
              <a:t>datum-mn.č.</a:t>
            </a:r>
            <a:r>
              <a:rPr lang="cs-CZ" sz="2400" dirty="0" smtClean="0"/>
              <a:t>)/………………</a:t>
            </a:r>
          </a:p>
          <a:p>
            <a:pPr marL="0" indent="0">
              <a:buNone/>
            </a:pPr>
            <a:r>
              <a:rPr lang="cs-CZ" sz="2400" dirty="0"/>
              <a:t> </a:t>
            </a:r>
            <a:r>
              <a:rPr lang="cs-CZ" sz="2400" dirty="0" smtClean="0"/>
              <a:t>   vliv na změny (</a:t>
            </a:r>
            <a:r>
              <a:rPr lang="cs-CZ" sz="2400" b="1" dirty="0" smtClean="0"/>
              <a:t>klima</a:t>
            </a:r>
            <a:r>
              <a:rPr lang="cs-CZ" sz="2400" dirty="0" smtClean="0"/>
              <a:t>)/………………..</a:t>
            </a:r>
          </a:p>
          <a:p>
            <a:pPr marL="0" indent="0">
              <a:buNone/>
            </a:pPr>
            <a:r>
              <a:rPr lang="cs-CZ" sz="2400" dirty="0"/>
              <a:t> </a:t>
            </a:r>
            <a:r>
              <a:rPr lang="cs-CZ" sz="2400" dirty="0" smtClean="0"/>
              <a:t>   byly ozdobeny (</a:t>
            </a:r>
            <a:r>
              <a:rPr lang="cs-CZ" sz="2400" b="1" dirty="0" smtClean="0"/>
              <a:t>orchidea-mn.č.</a:t>
            </a:r>
            <a:r>
              <a:rPr lang="cs-CZ" sz="2400" dirty="0" smtClean="0"/>
              <a:t>)/…………………</a:t>
            </a:r>
          </a:p>
          <a:p>
            <a:pPr marL="0" indent="0">
              <a:buNone/>
            </a:pPr>
            <a:r>
              <a:rPr lang="cs-CZ" sz="2400" dirty="0"/>
              <a:t> </a:t>
            </a:r>
            <a:r>
              <a:rPr lang="cs-CZ" sz="2400" dirty="0" smtClean="0"/>
              <a:t>   diskuse o hlavní (</a:t>
            </a:r>
            <a:r>
              <a:rPr lang="cs-CZ" sz="2400" b="1" dirty="0" smtClean="0"/>
              <a:t>idea</a:t>
            </a:r>
            <a:r>
              <a:rPr lang="cs-CZ" sz="2400" dirty="0" smtClean="0"/>
              <a:t>)/………………</a:t>
            </a:r>
          </a:p>
          <a:p>
            <a:pPr marL="0" indent="0">
              <a:buNone/>
            </a:pPr>
            <a:r>
              <a:rPr lang="cs-CZ" sz="2400" dirty="0"/>
              <a:t> </a:t>
            </a:r>
            <a:r>
              <a:rPr lang="cs-CZ" sz="2400" dirty="0" smtClean="0"/>
              <a:t>   dlouhou pouť nazýváme (</a:t>
            </a:r>
            <a:r>
              <a:rPr lang="cs-CZ" sz="2400" b="1" dirty="0" smtClean="0"/>
              <a:t>odysea-7.p.č.j.</a:t>
            </a:r>
            <a:r>
              <a:rPr lang="cs-CZ" sz="2400" dirty="0" smtClean="0"/>
              <a:t>)/…………………..</a:t>
            </a:r>
            <a:endParaRPr lang="cs-CZ" sz="2400" dirty="0"/>
          </a:p>
        </p:txBody>
      </p:sp>
    </p:spTree>
    <p:extLst>
      <p:ext uri="{BB962C8B-B14F-4D97-AF65-F5344CB8AC3E}">
        <p14:creationId xmlns:p14="http://schemas.microsoft.com/office/powerpoint/2010/main" val="899020470"/>
      </p:ext>
    </p:extLst>
  </p:cSld>
  <p:clrMapOvr>
    <a:masterClrMapping/>
  </p:clrMapOvr>
  <p:transition spd="slow">
    <p:wipe dir="d"/>
    <p:sndAc>
      <p:stSnd>
        <p:snd r:embed="rId2" name="chimes.wav"/>
      </p:stSnd>
    </p:sndAc>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914400"/>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ln w="38100">
            <a:solidFill>
              <a:schemeClr val="tx1"/>
            </a:solidFill>
          </a:ln>
        </p:spPr>
        <p:txBody>
          <a:bodyPr>
            <a:normAutofit/>
          </a:bodyPr>
          <a:lstStyle/>
          <a:p>
            <a:r>
              <a:rPr lang="cs-CZ" sz="4400" dirty="0" smtClean="0"/>
              <a:t>                     </a:t>
            </a:r>
            <a:r>
              <a:rPr lang="cs-CZ" sz="4400" b="1" dirty="0" smtClean="0"/>
              <a:t>PROCVIČENÍ</a:t>
            </a:r>
            <a:endParaRPr lang="cs-CZ" sz="4400" b="1" dirty="0"/>
          </a:p>
        </p:txBody>
      </p:sp>
      <p:sp>
        <p:nvSpPr>
          <p:cNvPr id="3" name="Zástupný symbol pro obsah 2"/>
          <p:cNvSpPr>
            <a:spLocks noGrp="1"/>
          </p:cNvSpPr>
          <p:nvPr>
            <p:ph idx="1"/>
          </p:nvPr>
        </p:nvSpPr>
        <p:spPr>
          <a:xfrm>
            <a:off x="467544" y="1844824"/>
            <a:ext cx="8229600" cy="4608512"/>
          </a:xfrm>
          <a:ln w="28575">
            <a:solidFill>
              <a:schemeClr val="tx1"/>
            </a:solidFill>
          </a:ln>
        </p:spPr>
        <p:txBody>
          <a:bodyPr>
            <a:normAutofit/>
          </a:bodyPr>
          <a:lstStyle/>
          <a:p>
            <a:r>
              <a:rPr lang="cs-CZ" sz="2400" b="1" dirty="0" smtClean="0"/>
              <a:t>Použij tato slova ve větách:</a:t>
            </a:r>
          </a:p>
          <a:p>
            <a:pPr marL="0" indent="0">
              <a:buNone/>
            </a:pPr>
            <a:r>
              <a:rPr lang="cs-CZ" sz="2400" b="1" dirty="0"/>
              <a:t> </a:t>
            </a:r>
            <a:r>
              <a:rPr lang="cs-CZ" sz="2400" b="1" dirty="0" smtClean="0"/>
              <a:t>    filé -</a:t>
            </a:r>
          </a:p>
          <a:p>
            <a:pPr marL="0" indent="0">
              <a:buNone/>
            </a:pPr>
            <a:r>
              <a:rPr lang="cs-CZ" sz="2400" b="1" dirty="0"/>
              <a:t> </a:t>
            </a:r>
            <a:r>
              <a:rPr lang="cs-CZ" sz="2400" b="1" dirty="0" smtClean="0"/>
              <a:t>    </a:t>
            </a:r>
          </a:p>
          <a:p>
            <a:pPr marL="0" indent="0">
              <a:buNone/>
            </a:pPr>
            <a:r>
              <a:rPr lang="cs-CZ" sz="2400" b="1" dirty="0"/>
              <a:t> </a:t>
            </a:r>
            <a:r>
              <a:rPr lang="cs-CZ" sz="2400" b="1" dirty="0" smtClean="0"/>
              <a:t>    šodó –</a:t>
            </a:r>
          </a:p>
          <a:p>
            <a:pPr marL="0" indent="0">
              <a:buNone/>
            </a:pPr>
            <a:endParaRPr lang="cs-CZ" sz="2400" b="1" dirty="0"/>
          </a:p>
          <a:p>
            <a:pPr marL="0" indent="0">
              <a:buNone/>
            </a:pPr>
            <a:r>
              <a:rPr lang="cs-CZ" sz="2400" b="1" dirty="0" smtClean="0"/>
              <a:t>     kiwi –</a:t>
            </a:r>
          </a:p>
          <a:p>
            <a:pPr marL="0" indent="0">
              <a:buNone/>
            </a:pPr>
            <a:endParaRPr lang="cs-CZ" sz="2400" b="1" dirty="0"/>
          </a:p>
          <a:p>
            <a:pPr marL="0" indent="0">
              <a:buNone/>
            </a:pPr>
            <a:r>
              <a:rPr lang="cs-CZ" sz="2400" b="1" dirty="0" smtClean="0"/>
              <a:t>     kupé -</a:t>
            </a:r>
            <a:endParaRPr lang="cs-CZ" sz="2400" b="1" dirty="0"/>
          </a:p>
        </p:txBody>
      </p:sp>
    </p:spTree>
    <p:extLst>
      <p:ext uri="{BB962C8B-B14F-4D97-AF65-F5344CB8AC3E}">
        <p14:creationId xmlns:p14="http://schemas.microsoft.com/office/powerpoint/2010/main" val="2273449211"/>
      </p:ext>
    </p:extLst>
  </p:cSld>
  <p:clrMapOvr>
    <a:masterClrMapping/>
  </p:clrMapOvr>
  <p:transition spd="slow">
    <p:wipe dir="d"/>
    <p:sndAc>
      <p:stSnd>
        <p:snd r:embed="rId2" name="chimes.wav"/>
      </p:stSnd>
    </p:sndAc>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2800" dirty="0" smtClean="0"/>
              <a:t>http: //office.</a:t>
            </a:r>
            <a:r>
              <a:rPr lang="cs-CZ" sz="2800" dirty="0" err="1" smtClean="0"/>
              <a:t>microsoft.com</a:t>
            </a:r>
            <a:endParaRPr lang="cs-CZ" sz="2800" dirty="0"/>
          </a:p>
        </p:txBody>
      </p:sp>
      <p:sp>
        <p:nvSpPr>
          <p:cNvPr id="4" name="Obdélník 3"/>
          <p:cNvSpPr/>
          <p:nvPr/>
        </p:nvSpPr>
        <p:spPr>
          <a:xfrm>
            <a:off x="395536" y="2636912"/>
            <a:ext cx="4572000" cy="923330"/>
          </a:xfrm>
          <a:prstGeom prst="rect">
            <a:avLst/>
          </a:prstGeom>
        </p:spPr>
        <p:txBody>
          <a:bodyPr wrap="square">
            <a:spAutoFit/>
          </a:bodyPr>
          <a:lstStyle/>
          <a:p>
            <a:pPr marL="285750" indent="-285750">
              <a:buFont typeface="Arial" pitchFamily="34" charset="0"/>
              <a:buChar char="•"/>
            </a:pPr>
            <a:r>
              <a:rPr lang="cs-CZ" dirty="0"/>
              <a:t>KVAČKOVÁ, Jaromíra. </a:t>
            </a:r>
            <a:r>
              <a:rPr lang="cs-CZ" i="1" dirty="0"/>
              <a:t>Opakujeme češtinu v 8. ročníku-2.díl</a:t>
            </a:r>
            <a:r>
              <a:rPr lang="cs-CZ" dirty="0"/>
              <a:t>. Brno: Nová škola, 2001, ISBN 80-7289-029-8. </a:t>
            </a:r>
          </a:p>
        </p:txBody>
      </p:sp>
    </p:spTree>
  </p:cSld>
  <p:clrMapOvr>
    <a:masterClrMapping/>
  </p:clrMapOvr>
  <p:transition spd="slow">
    <p:wipe dir="d"/>
    <p:sndAc>
      <p:stSnd>
        <p:snd r:embed="rId3" name="chimes.wav"/>
      </p:stSnd>
    </p:sndAc>
  </p:transition>
  <p:timing>
    <p:tnLst>
      <p:par>
        <p:cTn id="1" dur="indefinite" restart="never" nodeType="tmRoot"/>
      </p:par>
    </p:tnLst>
  </p:timing>
</p:sld>
</file>

<file path=ppt/theme/theme1.xml><?xml version="1.0" encoding="utf-8"?>
<a:theme xmlns:a="http://schemas.openxmlformats.org/drawingml/2006/main" name="Macro">
  <a:themeElements>
    <a:clrScheme name="Macro">
      <a:dk1>
        <a:sysClr val="windowText" lastClr="000000"/>
      </a:dk1>
      <a:lt1>
        <a:sysClr val="window" lastClr="FFFFFF"/>
      </a:lt1>
      <a:dk2>
        <a:srgbClr val="3F3F4D"/>
      </a:dk2>
      <a:lt2>
        <a:srgbClr val="DDDDDD"/>
      </a:lt2>
      <a:accent1>
        <a:srgbClr val="A51009"/>
      </a:accent1>
      <a:accent2>
        <a:srgbClr val="DE7014"/>
      </a:accent2>
      <a:accent3>
        <a:srgbClr val="704836"/>
      </a:accent3>
      <a:accent4>
        <a:srgbClr val="F2B431"/>
      </a:accent4>
      <a:accent5>
        <a:srgbClr val="7F221D"/>
      </a:accent5>
      <a:accent6>
        <a:srgbClr val="CDAC77"/>
      </a:accent6>
      <a:hlink>
        <a:srgbClr val="F5B123"/>
      </a:hlink>
      <a:folHlink>
        <a:srgbClr val="E19B0B"/>
      </a:folHlink>
    </a:clrScheme>
    <a:fontScheme name="Macro">
      <a:maj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cro">
      <a:fillStyleLst>
        <a:solidFill>
          <a:schemeClr val="phClr"/>
        </a:solidFill>
        <a:gradFill rotWithShape="1">
          <a:gsLst>
            <a:gs pos="0">
              <a:schemeClr val="phClr">
                <a:tint val="65000"/>
                <a:satMod val="300000"/>
              </a:schemeClr>
            </a:gs>
            <a:gs pos="100000">
              <a:schemeClr val="phClr">
                <a:tint val="80000"/>
                <a:satMod val="150000"/>
              </a:schemeClr>
            </a:gs>
          </a:gsLst>
          <a:lin ang="5400000" scaled="0"/>
        </a:gradFill>
        <a:gradFill rotWithShape="1">
          <a:gsLst>
            <a:gs pos="0">
              <a:schemeClr val="phClr">
                <a:shade val="90000"/>
                <a:satMod val="300000"/>
              </a:schemeClr>
            </a:gs>
            <a:gs pos="100000">
              <a:schemeClr val="phClr">
                <a:satMod val="150000"/>
              </a:schemeClr>
            </a:gs>
          </a:gsLst>
          <a:path path="circle">
            <a:fillToRect l="50000" t="100000" r="100000" b="50000"/>
          </a:path>
        </a:gradFill>
      </a:fillStyleLst>
      <a:lnStyleLst>
        <a:ln w="9525" cap="flat" cmpd="sng" algn="ctr">
          <a:solidFill>
            <a:schemeClr val="phClr"/>
          </a:solidFill>
          <a:prstDash val="solid"/>
        </a:ln>
        <a:ln w="13970" cap="flat" cmpd="sng" algn="ctr">
          <a:solidFill>
            <a:schemeClr val="phClr"/>
          </a:solidFill>
          <a:prstDash val="solid"/>
        </a:ln>
        <a:ln w="22225" cap="flat" cmpd="sng" algn="ctr">
          <a:solidFill>
            <a:schemeClr val="phClr"/>
          </a:solidFill>
          <a:prstDash val="solid"/>
        </a:ln>
      </a:lnStyleLst>
      <a:effectStyleLst>
        <a:effectStyle>
          <a:effectLst>
            <a:outerShdw blurRad="50800" dist="25400" dir="5400000" rotWithShape="0">
              <a:srgbClr val="000000">
                <a:alpha val="70000"/>
              </a:srgbClr>
            </a:outerShdw>
          </a:effectLst>
        </a:effectStyle>
        <a:effectStyle>
          <a:effectLst>
            <a:outerShdw blurRad="25400" dist="25400" dir="5400000" rotWithShape="0">
              <a:srgbClr val="000000">
                <a:alpha val="70000"/>
              </a:srgbClr>
            </a:outerShdw>
          </a:effectLst>
          <a:scene3d>
            <a:camera prst="orthographicFront">
              <a:rot lat="0" lon="0" rev="0"/>
            </a:camera>
            <a:lightRig rig="threePt" dir="tl"/>
          </a:scene3d>
          <a:sp3d contourW="15875" prstMaterial="softmetal">
            <a:bevelT w="25400" h="19050" prst="angle"/>
            <a:contourClr>
              <a:schemeClr val="phClr">
                <a:shade val="30000"/>
              </a:schemeClr>
            </a:contourClr>
          </a:sp3d>
        </a:effectStyle>
        <a:effectStyle>
          <a:effectLst>
            <a:outerShdw blurRad="25400" dist="25400" dir="5400000" rotWithShape="0">
              <a:srgbClr val="000000">
                <a:alpha val="40000"/>
              </a:srgbClr>
            </a:outerShdw>
          </a:effectLst>
          <a:scene3d>
            <a:camera prst="orthographicFront">
              <a:rot lat="0" lon="0" rev="0"/>
            </a:camera>
            <a:lightRig rig="threePt" dir="tl"/>
          </a:scene3d>
          <a:sp3d contourW="19050" prstMaterial="metal">
            <a:bevelT w="63500" h="31750" prst="angle"/>
            <a:contourClr>
              <a:schemeClr val="phClr">
                <a:shade val="25000"/>
                <a:satMod val="130000"/>
              </a:schemeClr>
            </a:contourClr>
          </a:sp3d>
        </a:effectStyle>
      </a:effectStyleLst>
      <a:bgFillStyleLst>
        <a:solidFill>
          <a:schemeClr val="phClr"/>
        </a:solidFill>
        <a:gradFill rotWithShape="1">
          <a:gsLst>
            <a:gs pos="0">
              <a:schemeClr val="phClr">
                <a:tint val="67000"/>
                <a:shade val="93000"/>
                <a:satMod val="110000"/>
                <a:lumMod val="90000"/>
              </a:schemeClr>
            </a:gs>
            <a:gs pos="76000">
              <a:schemeClr val="phClr">
                <a:tint val="85000"/>
                <a:shade val="75000"/>
                <a:satMod val="120000"/>
              </a:schemeClr>
            </a:gs>
            <a:gs pos="100000">
              <a:schemeClr val="phClr">
                <a:tint val="86000"/>
                <a:shade val="50000"/>
                <a:satMod val="130000"/>
              </a:schemeClr>
            </a:gs>
          </a:gsLst>
          <a:lin ang="5400000" scaled="0"/>
        </a:gradFill>
        <a:gradFill rotWithShape="1">
          <a:gsLst>
            <a:gs pos="0">
              <a:schemeClr val="phClr">
                <a:tint val="96000"/>
                <a:shade val="35000"/>
                <a:satMod val="146000"/>
                <a:lumMod val="101000"/>
              </a:schemeClr>
            </a:gs>
            <a:gs pos="26000">
              <a:schemeClr val="phClr">
                <a:tint val="96000"/>
                <a:shade val="96000"/>
                <a:satMod val="190000"/>
              </a:schemeClr>
            </a:gs>
            <a:gs pos="100000">
              <a:schemeClr val="phClr">
                <a:tint val="60000"/>
                <a:shade val="90000"/>
                <a:satMod val="220000"/>
                <a:lumMod val="110000"/>
              </a:schemeClr>
            </a:gs>
          </a:gsLst>
          <a:lin ang="5400000" scaled="0"/>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Makro</Template>
  <TotalTime>961</TotalTime>
  <Words>657</Words>
  <Application>Microsoft Office PowerPoint</Application>
  <PresentationFormat>Předvádění na obrazovce (4:3)</PresentationFormat>
  <Paragraphs>127</Paragraphs>
  <Slides>13</Slides>
  <Notes>3</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Macro</vt:lpstr>
      <vt:lpstr>Prezentace aplikace PowerPoint</vt:lpstr>
      <vt:lpstr>Prezentace aplikace PowerPoint</vt:lpstr>
      <vt:lpstr>Prezentace aplikace PowerPoint</vt:lpstr>
      <vt:lpstr> PRO BYSTRÉ HLAVY</vt:lpstr>
      <vt:lpstr> SKLOŇOVÁNÍ OBECNÝCH JMEN PŘEJATÝCH</vt:lpstr>
      <vt:lpstr> SKLOŇOVÁNÍ OBECNÝCH JMEN PŘEJATÝCH</vt:lpstr>
      <vt:lpstr> SKLOŇOVÁNÍ OBECNÝCH JMEN PŘEJATÝCH</vt:lpstr>
      <vt:lpstr> SKLOŇOVÁNÍ OBECNÝCH JMEN PŘEJATÝCH</vt:lpstr>
      <vt:lpstr> SKLOŇOVÁNÍ OBECNÝCH JMEN PŘEJATÝCH</vt:lpstr>
      <vt:lpstr> SKLOŇOVÁNÍ OBECNÝCH JMEN PŘEJATÝCH</vt:lpstr>
      <vt:lpstr>                         PROCVIČENÍ</vt:lpstr>
      <vt:lpstr>                     PROCVIČENÍ</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Jarní květiny</dc:title>
  <dc:creator>Eva</dc:creator>
  <cp:lastModifiedBy>benesm</cp:lastModifiedBy>
  <cp:revision>201</cp:revision>
  <dcterms:created xsi:type="dcterms:W3CDTF">2012-03-26T21:10:22Z</dcterms:created>
  <dcterms:modified xsi:type="dcterms:W3CDTF">2013-02-13T18:00:15Z</dcterms:modified>
</cp:coreProperties>
</file>