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5" r:id="rId6"/>
    <p:sldId id="264" r:id="rId7"/>
    <p:sldId id="261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VY_12_INOVACE_36_ Domácí zvířata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Domácí zvířata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VY_12_INOVACE_36_ Domácí zvířata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Domácí zvířata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371966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prvouky</a:t>
            </a:r>
          </a:p>
          <a:p>
            <a:pPr lvl="0" hangingPunct="0"/>
            <a:r>
              <a:rPr lang="cs-CZ" sz="2400" dirty="0"/>
              <a:t>Materiál je zaměřený na čtení </a:t>
            </a:r>
            <a:r>
              <a:rPr lang="cs-CZ" sz="2400" dirty="0" smtClean="0"/>
              <a:t>kratšího textu o domácích zvířatech – uvědomění si dříve a dnes, žáci získají informace o významu domácích zvířat, o významu  jejich chovu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tabuli</a:t>
            </a:r>
          </a:p>
          <a:p>
            <a:pPr lvl="0" hangingPunct="0"/>
            <a:r>
              <a:rPr lang="cs-CZ" sz="2400" dirty="0"/>
              <a:t>Pomůcky: interaktivní pero, </a:t>
            </a:r>
            <a:r>
              <a:rPr lang="cs-CZ" sz="2400" dirty="0" smtClean="0"/>
              <a:t>fixy, knihy s domácími zvířaty, obrazy zvířecích rodin</a:t>
            </a:r>
            <a:endParaRPr lang="cs-CZ" sz="2400" dirty="0"/>
          </a:p>
          <a:p>
            <a:pPr lvl="0" hangingPunct="0"/>
            <a:r>
              <a:rPr lang="cs-CZ" sz="2400" dirty="0"/>
              <a:t>Inovace: interaktivní způsob učení, </a:t>
            </a:r>
            <a:r>
              <a:rPr lang="cs-CZ" sz="2400" dirty="0" smtClean="0"/>
              <a:t>interaktivní procvičování nového učiva</a:t>
            </a:r>
            <a:endParaRPr lang="cs-CZ" sz="2400" dirty="0"/>
          </a:p>
          <a:p>
            <a:pPr lvl="0" hangingPunct="0"/>
            <a:r>
              <a:rPr lang="cs-CZ" sz="2400" dirty="0"/>
              <a:t>Metodické pokyny: pozorně čti</a:t>
            </a:r>
            <a:r>
              <a:rPr lang="cs-CZ" sz="2400" dirty="0" smtClean="0"/>
              <a:t>, odpověz na otázky, řekni význam a užitek zvířete,  doplň zvířecí rodiny, 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Domácí zvířata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Lidé  na venkově chovali dříve doma zvířata. Tato zvířata byla jejich obživou. Zvířata jim dávala produkty, které sami spotřebovali nebo prodali na trhu. Tak to známe z pohádek nebo z filmů ze starších dob. Zvířata lidem také pomáhala při práci, hlavně na poli nebo v lese.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 je to dnes? Ještě chováme tato zvířata doma? Jaká to jsou zvířata?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Setkáme se s nimi na statku nebo ve družstvu.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24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Domácí zvířata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Domácí zvířata můžeme rozdělit na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u="sng" dirty="0" smtClean="0"/>
              <a:t> domácí ptáky </a:t>
            </a:r>
            <a:r>
              <a:rPr lang="cs-CZ" dirty="0" smtClean="0"/>
              <a:t>a domácí </a:t>
            </a:r>
            <a:r>
              <a:rPr lang="cs-CZ" b="1" u="sng" dirty="0" smtClean="0"/>
              <a:t>zvířata čtyřnohá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34700" y="2877910"/>
            <a:ext cx="1584176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holub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948264" y="4654147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králík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5462589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prase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48264" y="3682217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9923" y="4654147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ovce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43588" y="3682217"/>
            <a:ext cx="1584176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kachna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85109" y="5309780"/>
            <a:ext cx="1584176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husa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568" y="3682217"/>
            <a:ext cx="1584176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krůta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75656" y="4438123"/>
            <a:ext cx="1584176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slepice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64402" y="3682217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kůň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12861" y="2948461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kráva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14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/>
              <a:t>Domácí zvířata.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Poznáš je?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5" descr="C:\Users\DykovaA\AppData\Local\Microsoft\Windows\Temporary Internet Files\Content.IE5\TSYA5CTC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005" y="4642479"/>
            <a:ext cx="3079264" cy="204482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DykovaA\AppData\Local\Microsoft\Windows\Temporary Internet Files\Content.IE5\CP8PFOAR\MP9004265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333" y="1748152"/>
            <a:ext cx="2166607" cy="270892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DykovaA\AppData\Local\Microsoft\Windows\Temporary Internet Files\Content.IE5\UQJHOVAV\MP90022753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52936"/>
            <a:ext cx="2462784" cy="36576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DykovaA\AppData\Local\Microsoft\Windows\Temporary Internet Files\Content.IE5\UQJHOVAV\MP90018065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886" y="1687473"/>
            <a:ext cx="1800200" cy="284992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DykovaA\AppData\Local\Microsoft\Windows\Temporary Internet Files\Content.IE5\AM1I8PN9\MC9002505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383" y="2061160"/>
            <a:ext cx="1615950" cy="192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DykovaA\AppData\Local\Microsoft\Windows\Temporary Internet Files\Content.IE5\TSYA5CTC\MC9000385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509" y="4629312"/>
            <a:ext cx="1312577" cy="188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34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>Domácí zvířata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Znáš někoho, kdo je má doma?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Poznáš je?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3074" name="Picture 2" descr="C:\Users\DykovaA\AppData\Local\Microsoft\Windows\Temporary Internet Files\Content.IE5\TSYA5CTC\MP9001789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627515"/>
            <a:ext cx="2952328" cy="195345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UQJHOVAV\MP9001784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638" y="1539488"/>
            <a:ext cx="2679180" cy="178612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ykovaA\AppData\Local\Microsoft\Windows\Temporary Internet Files\Content.IE5\CP8PFOAR\MP9004318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81715"/>
            <a:ext cx="2880320" cy="288032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ykovaA\AppData\Local\Microsoft\Windows\Temporary Internet Files\Content.IE5\NXJKU586\MP9004065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3577" y="1539488"/>
            <a:ext cx="4355976" cy="290285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ykovaA\AppData\Local\Microsoft\Windows\Temporary Internet Files\Content.IE5\UQJHOVAV\MP90018254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218" y="3717032"/>
            <a:ext cx="3067782" cy="24384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4741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Užitek domácích zvířat.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600" dirty="0" smtClean="0"/>
              <a:t>Pro jaký užitek se lidé starají o tato zvířata?</a:t>
            </a:r>
          </a:p>
          <a:p>
            <a:r>
              <a:rPr lang="cs-CZ" sz="2600" dirty="0" smtClean="0"/>
              <a:t>Podle prvního vzoru pokračuj dál, doplň:</a:t>
            </a:r>
          </a:p>
          <a:p>
            <a:r>
              <a:rPr lang="cs-CZ" sz="2600" b="1" dirty="0" smtClean="0">
                <a:solidFill>
                  <a:srgbClr val="00B050"/>
                </a:solidFill>
              </a:rPr>
              <a:t>Kráva  - mléko, maso, kůže, kopyta</a:t>
            </a:r>
          </a:p>
          <a:p>
            <a:r>
              <a:rPr lang="cs-CZ" sz="2600" b="1" dirty="0" smtClean="0">
                <a:solidFill>
                  <a:srgbClr val="FF0000"/>
                </a:solidFill>
              </a:rPr>
              <a:t>Prase - ………………………………………………..</a:t>
            </a:r>
          </a:p>
          <a:p>
            <a:r>
              <a:rPr lang="cs-CZ" sz="2600" b="1" dirty="0" smtClean="0">
                <a:solidFill>
                  <a:srgbClr val="00B050"/>
                </a:solidFill>
              </a:rPr>
              <a:t>Koza - …………………………………………………</a:t>
            </a:r>
          </a:p>
          <a:p>
            <a:r>
              <a:rPr lang="cs-CZ" sz="2600" b="1" dirty="0" smtClean="0">
                <a:solidFill>
                  <a:srgbClr val="FF0000"/>
                </a:solidFill>
              </a:rPr>
              <a:t>Ovce - …………………………………………………</a:t>
            </a:r>
          </a:p>
          <a:p>
            <a:r>
              <a:rPr lang="cs-CZ" sz="2600" b="1" dirty="0" smtClean="0">
                <a:solidFill>
                  <a:srgbClr val="00B050"/>
                </a:solidFill>
              </a:rPr>
              <a:t>Slepice - ……………………………………………….</a:t>
            </a:r>
          </a:p>
          <a:p>
            <a:r>
              <a:rPr lang="cs-CZ" sz="2600" b="1" dirty="0" smtClean="0">
                <a:solidFill>
                  <a:srgbClr val="FF0000"/>
                </a:solidFill>
              </a:rPr>
              <a:t>Husa - …………………………………………………</a:t>
            </a:r>
          </a:p>
          <a:p>
            <a:r>
              <a:rPr lang="cs-CZ" sz="2600" b="1" dirty="0" smtClean="0">
                <a:solidFill>
                  <a:srgbClr val="00B050"/>
                </a:solidFill>
              </a:rPr>
              <a:t>Kachna - …………………………………………………</a:t>
            </a:r>
          </a:p>
          <a:p>
            <a:r>
              <a:rPr lang="cs-CZ" sz="2600" b="1" dirty="0" smtClean="0">
                <a:solidFill>
                  <a:srgbClr val="FF0000"/>
                </a:solidFill>
              </a:rPr>
              <a:t>Králík - …………………………………………………</a:t>
            </a:r>
          </a:p>
          <a:p>
            <a:r>
              <a:rPr lang="cs-CZ" sz="2600" b="1" dirty="0" smtClean="0">
                <a:solidFill>
                  <a:srgbClr val="00B050"/>
                </a:solidFill>
              </a:rPr>
              <a:t>Krůta - </a:t>
            </a:r>
            <a:r>
              <a:rPr lang="cs-CZ" sz="2600" b="1" dirty="0">
                <a:solidFill>
                  <a:srgbClr val="00B050"/>
                </a:solidFill>
              </a:rPr>
              <a:t>…………………………………………………</a:t>
            </a:r>
            <a:r>
              <a:rPr lang="cs-CZ" sz="2600" b="1" dirty="0" smtClean="0">
                <a:solidFill>
                  <a:srgbClr val="00B050"/>
                </a:solidFill>
              </a:rPr>
              <a:t/>
            </a:r>
            <a:br>
              <a:rPr lang="cs-CZ" sz="2600" b="1" dirty="0" smtClean="0">
                <a:solidFill>
                  <a:srgbClr val="00B050"/>
                </a:solidFill>
              </a:rPr>
            </a:br>
            <a:endParaRPr lang="cs-CZ" sz="2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71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zvířecí rodiny.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396434"/>
              </p:ext>
            </p:extLst>
          </p:nvPr>
        </p:nvGraphicFramePr>
        <p:xfrm>
          <a:off x="719573" y="1196751"/>
          <a:ext cx="7704855" cy="41764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68285"/>
                <a:gridCol w="2568285"/>
                <a:gridCol w="2568285"/>
              </a:tblGrid>
              <a:tr h="46405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Samec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Samice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Mládě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hřebec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4052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kachna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4052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slepice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4052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tele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kozel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houser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4052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prasnice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4052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ovce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79878" y="5543151"/>
            <a:ext cx="7812588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Vybírej : sele, klisna, kačer, kuře, koza, kanec, hříbě, kohout,</a:t>
            </a:r>
          </a:p>
          <a:p>
            <a:r>
              <a:rPr lang="cs-CZ" sz="2400" b="1" dirty="0"/>
              <a:t>j</a:t>
            </a:r>
            <a:r>
              <a:rPr lang="cs-CZ" sz="2400" b="1" dirty="0" smtClean="0"/>
              <a:t>ehně, kachně, kráva, kůzle, husa, sele, house, beran, býk.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4463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349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Domácí zvířata.</vt:lpstr>
      <vt:lpstr>Domácí zvířata.</vt:lpstr>
      <vt:lpstr>Domácí zvířata.</vt:lpstr>
      <vt:lpstr>Domácí zvířata. Znáš někoho, kdo je má doma?</vt:lpstr>
      <vt:lpstr>Užitek domácích zvířat.</vt:lpstr>
      <vt:lpstr>Doplň zvířecí rodiny.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17</cp:revision>
  <dcterms:created xsi:type="dcterms:W3CDTF">2011-08-21T15:31:45Z</dcterms:created>
  <dcterms:modified xsi:type="dcterms:W3CDTF">2012-02-21T09:55:18Z</dcterms:modified>
</cp:coreProperties>
</file>