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2" r:id="rId5"/>
    <p:sldId id="260" r:id="rId6"/>
    <p:sldId id="263" r:id="rId7"/>
    <p:sldId id="264" r:id="rId8"/>
    <p:sldId id="261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VY_32_INOVACE_01_Trojúhelník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Trojúhelník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VY_32_INOVACE_01_Trojúhelník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Trojúhelník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9C900-0CF3-4AB8-B785-E187FE84875B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7DC5B-40DA-4387-8C54-51B3990EF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589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 jaké trojúhelníky znají a vpisují</a:t>
            </a:r>
            <a:r>
              <a:rPr lang="cs-CZ" baseline="0" dirty="0" smtClean="0"/>
              <a:t> je a potom spojují s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206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s trojúhelníkem</a:t>
            </a:r>
            <a:r>
              <a:rPr lang="cs-CZ" baseline="0" dirty="0" smtClean="0"/>
              <a:t> podle popisu.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461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trojúhelník označí ( vrcholy, </a:t>
            </a:r>
            <a:r>
              <a:rPr lang="cs-CZ" smtClean="0"/>
              <a:t>strany), </a:t>
            </a:r>
            <a:r>
              <a:rPr lang="cs-CZ" dirty="0" smtClean="0"/>
              <a:t>potom připíší vzoreček, </a:t>
            </a:r>
            <a:r>
              <a:rPr lang="cs-CZ" smtClean="0"/>
              <a:t>změří strany a vypočítají.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32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trojúhelníky přesouvají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21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mohou počítat do sešitů nebo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476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</a:t>
            </a:r>
            <a:r>
              <a:rPr lang="cs-CZ" baseline="0" dirty="0" smtClean="0"/>
              <a:t> obrázku žáci určí o jaký trojúhelník se jedná. Trojúhelník označíme. Potom se seznámí žáci s novými pojmy odvěsny a přepona.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7DC5B-40DA-4387-8C54-51B3990EFA1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721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46307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matematiky</a:t>
            </a:r>
          </a:p>
          <a:p>
            <a:r>
              <a:rPr lang="cs-CZ" sz="2400" dirty="0"/>
              <a:t>Prezentace na interaktivní tabuli</a:t>
            </a:r>
          </a:p>
          <a:p>
            <a:r>
              <a:rPr lang="cs-CZ" sz="2400" dirty="0"/>
              <a:t>Pomůcky: pravítka, kružítko, </a:t>
            </a:r>
            <a:r>
              <a:rPr lang="cs-CZ" sz="2400" dirty="0" smtClean="0"/>
              <a:t>fixy</a:t>
            </a:r>
            <a:r>
              <a:rPr lang="cs-CZ" sz="2400" smtClean="0"/>
              <a:t>, interaktivní pero</a:t>
            </a:r>
            <a:endParaRPr lang="cs-CZ" sz="2400" dirty="0"/>
          </a:p>
          <a:p>
            <a:r>
              <a:rPr lang="cs-CZ" sz="2400" dirty="0"/>
              <a:t>Inovace: interaktivní způsob učení, přesun geometrických tvarů</a:t>
            </a:r>
          </a:p>
          <a:p>
            <a:r>
              <a:rPr lang="cs-CZ" sz="2400" dirty="0"/>
              <a:t>Metodické pokyny: opakování a prohloubení učiva o </a:t>
            </a:r>
            <a:r>
              <a:rPr lang="cs-CZ" sz="2400" dirty="0" smtClean="0"/>
              <a:t>trojúhelnících, </a:t>
            </a:r>
            <a:r>
              <a:rPr lang="cs-CZ" sz="2400" dirty="0"/>
              <a:t>nové učivo </a:t>
            </a:r>
            <a:r>
              <a:rPr lang="cs-CZ" sz="2400" dirty="0" smtClean="0"/>
              <a:t>– pravoúhlý trojúhelník,  </a:t>
            </a:r>
            <a:r>
              <a:rPr lang="cs-CZ" sz="2400" dirty="0"/>
              <a:t>používání rýsovacích potřeb žáků – žáci rýsují také do svých sešitů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Trojúhelníky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916832"/>
            <a:ext cx="2952328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996952"/>
            <a:ext cx="2952328" cy="792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034617"/>
            <a:ext cx="2952328" cy="792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2772" y="5071571"/>
            <a:ext cx="2952000" cy="792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6200000">
            <a:off x="6426187" y="1581025"/>
            <a:ext cx="2016225" cy="1999089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4427984" y="3717032"/>
            <a:ext cx="2016224" cy="2447235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 rot="5400000">
            <a:off x="4804285" y="1789078"/>
            <a:ext cx="1479644" cy="1368151"/>
          </a:xfrm>
          <a:prstGeom prst="rtTriangl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loučení 9"/>
          <p:cNvSpPr/>
          <p:nvPr/>
        </p:nvSpPr>
        <p:spPr>
          <a:xfrm flipV="1">
            <a:off x="6228183" y="3358661"/>
            <a:ext cx="2287116" cy="1886858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61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611560" y="332656"/>
            <a:ext cx="3960440" cy="2736304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573016"/>
            <a:ext cx="770826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Trojúhelník popisujeme proti směru chodu hodinových ručiček.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Vrcholy označujeme velkými písmeny.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Strany označujeme malými písmeny, a to tak, že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  </a:t>
            </a:r>
            <a:r>
              <a:rPr lang="cs-CZ" b="1" u="sng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trana </a:t>
            </a:r>
            <a:r>
              <a:rPr lang="cs-CZ" b="1" i="1" u="sng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leží proti vrcholu A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strana </a:t>
            </a:r>
            <a:r>
              <a:rPr lang="cs-CZ" b="1" i="1" u="sng" dirty="0" smtClean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b="1" i="1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leží proti vrcholu B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strana </a:t>
            </a:r>
            <a:r>
              <a:rPr lang="cs-CZ" b="1" i="1" u="sng" dirty="0" smtClean="0">
                <a:solidFill>
                  <a:schemeClr val="tx2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leží proti vrcholu C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Součet délek dvou stran trojúhelníka musí být větší než zbývající třetí strana.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92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683568" y="1052736"/>
            <a:ext cx="4176464" cy="4968552"/>
          </a:xfrm>
          <a:prstGeom prst="triangl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5156613" y="1412776"/>
            <a:ext cx="3312368" cy="2232248"/>
          </a:xfrm>
          <a:prstGeom prst="wedgeEllipseCallout">
            <a:avLst/>
          </a:prstGeom>
          <a:solidFill>
            <a:srgbClr val="FFC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Obvod trojúhelníka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6505" y="3933056"/>
            <a:ext cx="3132348" cy="1656184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02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4716016" y="575079"/>
            <a:ext cx="2088232" cy="2088232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1259632" y="320971"/>
            <a:ext cx="1872208" cy="2376264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856850"/>
            <a:ext cx="830746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Přesuň trojúhelníky tak, že se budou překrývat a jejich společnou částí bude: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trojúhelník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č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tyřúhelník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ětiúhelník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šestiúhelník 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61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032048"/>
            <a:ext cx="8509702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b="1" dirty="0" smtClean="0"/>
              <a:t>V trojúhelníku KLM měří strana </a:t>
            </a:r>
            <a:r>
              <a:rPr lang="cs-CZ" sz="2200" b="1" i="1" dirty="0" smtClean="0"/>
              <a:t>k</a:t>
            </a:r>
            <a:r>
              <a:rPr lang="cs-CZ" sz="2200" b="1" dirty="0" smtClean="0"/>
              <a:t> 3 cm, strana </a:t>
            </a:r>
            <a:r>
              <a:rPr lang="cs-CZ" sz="2200" b="1" i="1" dirty="0" smtClean="0"/>
              <a:t>l </a:t>
            </a:r>
            <a:r>
              <a:rPr lang="cs-CZ" sz="2200" b="1" dirty="0" smtClean="0"/>
              <a:t>5 cm. Jakou délku </a:t>
            </a:r>
          </a:p>
          <a:p>
            <a:r>
              <a:rPr lang="cs-CZ" sz="2200" b="1" dirty="0" smtClean="0"/>
              <a:t>         v celých centimetrech může mít </a:t>
            </a:r>
            <a:r>
              <a:rPr lang="cs-CZ" sz="2200" b="1" smtClean="0"/>
              <a:t>strana</a:t>
            </a:r>
            <a:r>
              <a:rPr lang="cs-CZ" sz="2200" b="1" i="1" smtClean="0"/>
              <a:t> m</a:t>
            </a:r>
            <a:r>
              <a:rPr lang="cs-CZ" sz="2200" b="1" smtClean="0"/>
              <a:t>. </a:t>
            </a:r>
            <a:r>
              <a:rPr lang="cs-CZ" sz="2200" b="1" dirty="0" smtClean="0"/>
              <a:t>Najdi všechny možnosti.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573016"/>
            <a:ext cx="8276433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2. Rovnoramenný trojúhelník má obvod 2 dm. Jedna jeho strana měří</a:t>
            </a:r>
          </a:p>
          <a:p>
            <a:r>
              <a:rPr lang="cs-CZ" sz="2200" b="1" dirty="0"/>
              <a:t> </a:t>
            </a:r>
            <a:r>
              <a:rPr lang="cs-CZ" sz="2200" b="1" dirty="0" smtClean="0"/>
              <a:t>   72 mm. Urči rozměry trojúhelníka.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929077"/>
            <a:ext cx="3157275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Řešíme </a:t>
            </a:r>
            <a:r>
              <a:rPr lang="cs-CZ" sz="2000" b="1" dirty="0"/>
              <a:t>ú</a:t>
            </a:r>
            <a:r>
              <a:rPr lang="cs-CZ" sz="2000" b="1" dirty="0" smtClean="0"/>
              <a:t>koly s trojúhelníky.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2797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Pravoúhlý trojúhelník</a:t>
            </a:r>
            <a:endParaRPr lang="cs-CZ" sz="2400" b="1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2699792" y="2204864"/>
            <a:ext cx="3456384" cy="3672408"/>
          </a:xfrm>
          <a:prstGeom prst="rtTriangle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>
              <a:rot lat="0" lon="600002" rev="13500002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802" y="5009123"/>
            <a:ext cx="5113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Odvěsny ……………………………………………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1007" y="5752687"/>
            <a:ext cx="5003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Přepona …………………………………………..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11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309</Words>
  <Application>Microsoft Office PowerPoint</Application>
  <PresentationFormat>Předvádění na obrazovce (4:3)</PresentationFormat>
  <Paragraphs>48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Trojúhelníky</vt:lpstr>
      <vt:lpstr>Prezentace aplikace PowerPoint</vt:lpstr>
      <vt:lpstr>Prezentace aplikace PowerPoint</vt:lpstr>
      <vt:lpstr>Prezentace aplikace PowerPoint</vt:lpstr>
      <vt:lpstr>Prezentace aplikace PowerPoint</vt:lpstr>
      <vt:lpstr>Pravoúhlý trojúhelník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24</cp:revision>
  <dcterms:created xsi:type="dcterms:W3CDTF">2011-08-21T15:31:45Z</dcterms:created>
  <dcterms:modified xsi:type="dcterms:W3CDTF">2011-12-11T17:48:07Z</dcterms:modified>
</cp:coreProperties>
</file>