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1" r:id="rId17"/>
    <p:sldId id="273" r:id="rId18"/>
    <p:sldId id="274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VY_32_INOVACE_11_Český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Vedlejší věta </a:t>
          </a:r>
          <a:r>
            <a:rPr lang="cs-CZ" sz="2000" dirty="0" err="1" smtClean="0"/>
            <a:t>Př</a:t>
          </a:r>
          <a:r>
            <a:rPr lang="cs-CZ" sz="2000" dirty="0" smtClean="0"/>
            <a:t>, </a:t>
          </a:r>
          <a:r>
            <a:rPr lang="cs-CZ" sz="2000" dirty="0" err="1" smtClean="0"/>
            <a:t>Pk</a:t>
          </a:r>
          <a:r>
            <a:rPr lang="cs-CZ" sz="2000" dirty="0" smtClean="0"/>
            <a:t> a Do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4A2BD6-B506-470C-BD79-66E6FDDB9EB7}" type="presOf" srcId="{D8197B8C-B260-4A16-BDF4-0947B075E274}" destId="{25B08C86-7E15-44DC-BE7F-FFB55DD49D12}" srcOrd="0" destOrd="0" presId="urn:microsoft.com/office/officeart/2005/8/layout/target3"/>
    <dgm:cxn modelId="{151059C5-41DF-4130-877C-D5BA7FBA7BDB}" type="presOf" srcId="{D1B46980-6531-4606-95E6-44980827E919}" destId="{6140AFEC-043D-4C43-A2F9-D0F5331DF3A3}" srcOrd="0" destOrd="0" presId="urn:microsoft.com/office/officeart/2005/8/layout/target3"/>
    <dgm:cxn modelId="{A7C16A85-D2A6-4BE3-AF2F-628550C2E29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11D0BE-05E9-4687-8C66-179B6A4AF01B}" type="presOf" srcId="{D1B46980-6531-4606-95E6-44980827E919}" destId="{2BE915AB-18AA-4053-B92C-3BFC9ED204BB}" srcOrd="1" destOrd="0" presId="urn:microsoft.com/office/officeart/2005/8/layout/target3"/>
    <dgm:cxn modelId="{BE0202C0-82D5-4D39-8EEB-D6F6B0440BE3}" type="presOf" srcId="{D1D4F407-5343-4D3F-B5B9-D407B03CAEB4}" destId="{D005CE8C-CC26-4C3E-AC11-E15060ECD759}" srcOrd="0" destOrd="0" presId="urn:microsoft.com/office/officeart/2005/8/layout/target3"/>
    <dgm:cxn modelId="{D8157883-66FD-47FE-9B21-4FD3184E6FFE}" type="presOf" srcId="{757F3AB3-0718-4624-B441-E567A8F0AB56}" destId="{333A1088-737F-45CB-B68E-254E46348037}" srcOrd="0" destOrd="0" presId="urn:microsoft.com/office/officeart/2005/8/layout/target3"/>
    <dgm:cxn modelId="{1F9A2DCE-2C59-482F-AF5E-65424BFC1D34}" type="presOf" srcId="{B651F6E3-6281-48DB-9319-2AEAFDAE7572}" destId="{619D679B-A015-4ECF-8348-D1034C574F40}" srcOrd="0" destOrd="0" presId="urn:microsoft.com/office/officeart/2005/8/layout/target3"/>
    <dgm:cxn modelId="{2C0DAFBC-E850-4AA2-86B1-A1C0BC43363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F26E84-D6C5-4538-B6EE-B41BDF9B7856}" type="presOf" srcId="{D8197B8C-B260-4A16-BDF4-0947B075E274}" destId="{5A5FFA88-C948-4069-8E93-59FA12366E83}" srcOrd="1" destOrd="0" presId="urn:microsoft.com/office/officeart/2005/8/layout/target3"/>
    <dgm:cxn modelId="{762DE1A3-9118-4A1B-95A6-F9C73EE6B8C9}" type="presOf" srcId="{4C35D32F-0EAB-4CD7-82EE-45574DC2A586}" destId="{8BEBB6EC-1DAA-4CAC-8A25-BC0FCBD5DBD5}" srcOrd="0" destOrd="0" presId="urn:microsoft.com/office/officeart/2005/8/layout/target3"/>
    <dgm:cxn modelId="{72E3E131-05DF-4443-A29E-6AB8CB55BEC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44D11D-A293-4B80-95E5-16A24EB21748}" type="presParOf" srcId="{333A1088-737F-45CB-B68E-254E46348037}" destId="{F5ABB229-8D3B-4694-996A-96F23CF14429}" srcOrd="0" destOrd="0" presId="urn:microsoft.com/office/officeart/2005/8/layout/target3"/>
    <dgm:cxn modelId="{C0FC6925-9215-41F2-900F-9CD37046B639}" type="presParOf" srcId="{333A1088-737F-45CB-B68E-254E46348037}" destId="{F41139FD-01EE-4571-8B17-4FB00FC51163}" srcOrd="1" destOrd="0" presId="urn:microsoft.com/office/officeart/2005/8/layout/target3"/>
    <dgm:cxn modelId="{90B88ECD-DBCB-44B3-B761-EC017A6EA290}" type="presParOf" srcId="{333A1088-737F-45CB-B68E-254E46348037}" destId="{D005CE8C-CC26-4C3E-AC11-E15060ECD759}" srcOrd="2" destOrd="0" presId="urn:microsoft.com/office/officeart/2005/8/layout/target3"/>
    <dgm:cxn modelId="{9EE94355-9FCD-4F18-874E-2853E9CB15CC}" type="presParOf" srcId="{333A1088-737F-45CB-B68E-254E46348037}" destId="{2C702D82-9B77-49B7-9568-BB8EB47C3372}" srcOrd="3" destOrd="0" presId="urn:microsoft.com/office/officeart/2005/8/layout/target3"/>
    <dgm:cxn modelId="{130F23BD-845D-42BE-B4D6-403F9649E435}" type="presParOf" srcId="{333A1088-737F-45CB-B68E-254E46348037}" destId="{A52A0455-90FF-4808-ABD0-F02540D31D5A}" srcOrd="4" destOrd="0" presId="urn:microsoft.com/office/officeart/2005/8/layout/target3"/>
    <dgm:cxn modelId="{26D92D55-750F-4464-B99A-20CD57C91886}" type="presParOf" srcId="{333A1088-737F-45CB-B68E-254E46348037}" destId="{6140AFEC-043D-4C43-A2F9-D0F5331DF3A3}" srcOrd="5" destOrd="0" presId="urn:microsoft.com/office/officeart/2005/8/layout/target3"/>
    <dgm:cxn modelId="{AC252FF0-F78F-4371-B7A4-377DD017CAD4}" type="presParOf" srcId="{333A1088-737F-45CB-B68E-254E46348037}" destId="{9358AC05-5D7D-4327-9F80-1AD486AEA664}" srcOrd="6" destOrd="0" presId="urn:microsoft.com/office/officeart/2005/8/layout/target3"/>
    <dgm:cxn modelId="{9806EF26-28D3-4BA4-8DAC-998868E25412}" type="presParOf" srcId="{333A1088-737F-45CB-B68E-254E46348037}" destId="{313FC574-E1CD-4FB4-B054-0B805CE0447D}" srcOrd="7" destOrd="0" presId="urn:microsoft.com/office/officeart/2005/8/layout/target3"/>
    <dgm:cxn modelId="{36513735-2A69-435D-B669-6E3C5A77CE8F}" type="presParOf" srcId="{333A1088-737F-45CB-B68E-254E46348037}" destId="{619D679B-A015-4ECF-8348-D1034C574F40}" srcOrd="8" destOrd="0" presId="urn:microsoft.com/office/officeart/2005/8/layout/target3"/>
    <dgm:cxn modelId="{22ADA62C-D824-4135-973F-D549C8CB2637}" type="presParOf" srcId="{333A1088-737F-45CB-B68E-254E46348037}" destId="{322283A8-4A27-4CDA-BAE3-F381106A9174}" srcOrd="9" destOrd="0" presId="urn:microsoft.com/office/officeart/2005/8/layout/target3"/>
    <dgm:cxn modelId="{ACF8DC96-91E4-4A90-87A5-8F1FDCE8A409}" type="presParOf" srcId="{333A1088-737F-45CB-B68E-254E46348037}" destId="{FFC9F71D-1B4F-4AD9-A4A6-86ADEFC8AF5C}" srcOrd="10" destOrd="0" presId="urn:microsoft.com/office/officeart/2005/8/layout/target3"/>
    <dgm:cxn modelId="{2448CD30-6463-44D7-B430-793D22777303}" type="presParOf" srcId="{333A1088-737F-45CB-B68E-254E46348037}" destId="{25B08C86-7E15-44DC-BE7F-FFB55DD49D12}" srcOrd="11" destOrd="0" presId="urn:microsoft.com/office/officeart/2005/8/layout/target3"/>
    <dgm:cxn modelId="{DECA7E70-F4D7-42C8-9DDA-4CF69EA18867}" type="presParOf" srcId="{333A1088-737F-45CB-B68E-254E46348037}" destId="{76644BE8-9D7C-4C09-B250-3D10AF48CBB7}" srcOrd="12" destOrd="0" presId="urn:microsoft.com/office/officeart/2005/8/layout/target3"/>
    <dgm:cxn modelId="{489CF3EB-F944-465D-BE29-F590F217C4E4}" type="presParOf" srcId="{333A1088-737F-45CB-B68E-254E46348037}" destId="{EE85B701-7295-41C0-BA7A-34D3756A2AE6}" srcOrd="13" destOrd="0" presId="urn:microsoft.com/office/officeart/2005/8/layout/target3"/>
    <dgm:cxn modelId="{4D641EE4-7076-416F-9F6B-2F2DD811A466}" type="presParOf" srcId="{333A1088-737F-45CB-B68E-254E46348037}" destId="{8BEBB6EC-1DAA-4CAC-8A25-BC0FCBD5DBD5}" srcOrd="14" destOrd="0" presId="urn:microsoft.com/office/officeart/2005/8/layout/target3"/>
    <dgm:cxn modelId="{45D97B8E-6A6E-4D08-AE02-EFC51083EA77}" type="presParOf" srcId="{333A1088-737F-45CB-B68E-254E46348037}" destId="{AED2198E-93D5-4001-81B4-73124B309672}" srcOrd="15" destOrd="0" presId="urn:microsoft.com/office/officeart/2005/8/layout/target3"/>
    <dgm:cxn modelId="{4E0FB54C-3C4F-4CFD-8EA3-03D7731B25E0}" type="presParOf" srcId="{333A1088-737F-45CB-B68E-254E46348037}" destId="{2BE915AB-18AA-4053-B92C-3BFC9ED204BB}" srcOrd="16" destOrd="0" presId="urn:microsoft.com/office/officeart/2005/8/layout/target3"/>
    <dgm:cxn modelId="{EBCC0F0E-29C7-484A-A9D4-206D80D773F5}" type="presParOf" srcId="{333A1088-737F-45CB-B68E-254E46348037}" destId="{6BB5E863-4638-4E1D-BFDE-399D028AC4ED}" srcOrd="17" destOrd="0" presId="urn:microsoft.com/office/officeart/2005/8/layout/target3"/>
    <dgm:cxn modelId="{0D1D4258-787E-408C-8729-58519F63EAF2}" type="presParOf" srcId="{333A1088-737F-45CB-B68E-254E46348037}" destId="{5A5FFA88-C948-4069-8E93-59FA12366E83}" srcOrd="18" destOrd="0" presId="urn:microsoft.com/office/officeart/2005/8/layout/target3"/>
    <dgm:cxn modelId="{CDE4E216-5A0A-4B78-83AA-00CAAB9DDF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VY_32_INOVACE_11_Český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Vedlejší věta </a:t>
          </a:r>
          <a:r>
            <a:rPr lang="cs-CZ" sz="2000" kern="1200" dirty="0" err="1" smtClean="0"/>
            <a:t>Př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Pk</a:t>
          </a:r>
          <a:r>
            <a:rPr lang="cs-CZ" sz="2000" kern="1200" dirty="0" smtClean="0"/>
            <a:t> a Do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F534D6A-ECC7-4360-AB16-7B493025BB6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DEF4D3C-E756-4C90-8DBE-0ED64016F5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72564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931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Vv</a:t>
            </a:r>
            <a:r>
              <a:rPr lang="cs-CZ" dirty="0" smtClean="0"/>
              <a:t> přísudková, přívlastková </a:t>
            </a:r>
            <a:br>
              <a:rPr lang="cs-CZ" dirty="0" smtClean="0"/>
            </a:br>
            <a:r>
              <a:rPr lang="cs-CZ" dirty="0" smtClean="0"/>
              <a:t>a doplňková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711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/>
              <a:t>Následující příklady vět využijeme </a:t>
            </a:r>
            <a:r>
              <a:rPr lang="cs-CZ" dirty="0" smtClean="0"/>
              <a:t>k </a:t>
            </a:r>
            <a:r>
              <a:rPr lang="cs-CZ" dirty="0"/>
              <a:t>procvičování  vedlejších vět </a:t>
            </a:r>
            <a:r>
              <a:rPr lang="cs-CZ" dirty="0" smtClean="0"/>
              <a:t>přísudkových, přívlastkových a doplňkových. Úkolem </a:t>
            </a:r>
            <a:r>
              <a:rPr lang="cs-CZ" dirty="0"/>
              <a:t>vyvolaného žáka je doplnit interpunkci v souvětí, určit větu hlavní a větu vedlejší. Je nutné, aby se žáci na </a:t>
            </a:r>
            <a:r>
              <a:rPr lang="cs-CZ" dirty="0" smtClean="0"/>
              <a:t>věty </a:t>
            </a:r>
            <a:r>
              <a:rPr lang="cs-CZ" dirty="0"/>
              <a:t>vedlejší naučili ptát danou otázkou</a:t>
            </a:r>
            <a:r>
              <a:rPr lang="cs-CZ" dirty="0" smtClean="0"/>
              <a:t>. Příklady vět opisují všichni žáci do sešitu. U posledních vět si žáci sami vyzkouší doplnit vedlejší větu daného druhu. </a:t>
            </a:r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736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Vv</a:t>
            </a:r>
            <a:r>
              <a:rPr lang="cs-CZ" dirty="0" smtClean="0"/>
              <a:t> přísudková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Renáta už není jako bývala.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57307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Byl jako by ho opařili.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59454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Bylo mi jako bych dostal pěstí mezi oči.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06510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VV přísudkovou: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Po letech byl stále takový,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...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57897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Vv</a:t>
            </a:r>
            <a:r>
              <a:rPr lang="cs-CZ" dirty="0" smtClean="0"/>
              <a:t> přívlastková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To je dům ve kterém jsem se narodil.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65254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Dům v němž bydlíme stojí hned u hlavní silnice.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00657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Měl jsem pocit jako by mi někdo koukal přes rameno.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69006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VV přívlastkovou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Obrátil se na nás s prosbou, …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07783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Vv</a:t>
            </a:r>
            <a:r>
              <a:rPr lang="cs-CZ" dirty="0"/>
              <a:t> </a:t>
            </a:r>
            <a:r>
              <a:rPr lang="cs-CZ" dirty="0" smtClean="0"/>
              <a:t>doplňková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Pozorovali jsme letadlo jak přistává.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10792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Představil jsem si je jak se teď opalují na pláži.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02418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Viděl jsem králíky jak si pochutnávají na chlebu.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762356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VV doplňkovou.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dirty="0" smtClean="0"/>
              <a:t>Zahlédl jsem ho, …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919730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VV přísudkové (podtržené):</a:t>
            </a:r>
          </a:p>
          <a:p>
            <a:r>
              <a:rPr lang="cs-CZ" dirty="0"/>
              <a:t>Renáta už </a:t>
            </a:r>
            <a:r>
              <a:rPr lang="cs-CZ" dirty="0" smtClean="0"/>
              <a:t>není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u="sng" dirty="0"/>
              <a:t>jako bývala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Byl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u="sng" dirty="0"/>
              <a:t>jako by ho opařili. </a:t>
            </a:r>
            <a:endParaRPr lang="cs-CZ" u="sng" dirty="0" smtClean="0"/>
          </a:p>
          <a:p>
            <a:r>
              <a:rPr lang="cs-CZ" dirty="0"/>
              <a:t>Bylo </a:t>
            </a:r>
            <a:r>
              <a:rPr lang="cs-CZ" dirty="0" smtClean="0"/>
              <a:t>mi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u="sng" dirty="0" smtClean="0"/>
              <a:t>jako </a:t>
            </a:r>
            <a:r>
              <a:rPr lang="cs-CZ" u="sng" dirty="0"/>
              <a:t>bych dostal pěstí mezi oči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Po letech byl stále </a:t>
            </a:r>
            <a:r>
              <a:rPr lang="cs-CZ" dirty="0" smtClean="0"/>
              <a:t>takový,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u="sng" dirty="0">
                <a:solidFill>
                  <a:srgbClr val="FF0000"/>
                </a:solidFill>
              </a:rPr>
              <a:t>jakého jsme ho znali.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2748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VV přívlastkové (podtržené):</a:t>
            </a:r>
          </a:p>
          <a:p>
            <a:r>
              <a:rPr lang="cs-CZ" dirty="0"/>
              <a:t>To je </a:t>
            </a:r>
            <a:r>
              <a:rPr lang="cs-CZ" dirty="0" smtClean="0"/>
              <a:t>dům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u="sng" dirty="0"/>
              <a:t>ve kterém jsem se narodil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Dům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u="sng" dirty="0"/>
              <a:t>v němž </a:t>
            </a:r>
            <a:r>
              <a:rPr lang="cs-CZ" u="sng" dirty="0" smtClean="0"/>
              <a:t>bydlíme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stojí hned u hlavní silnice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Měl jsem </a:t>
            </a:r>
            <a:r>
              <a:rPr lang="cs-CZ" dirty="0" smtClean="0"/>
              <a:t>pocit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u="sng" dirty="0"/>
              <a:t>jako by mi někdo koukal přes rameno. </a:t>
            </a:r>
            <a:endParaRPr lang="cs-CZ" u="sng" dirty="0" smtClean="0"/>
          </a:p>
          <a:p>
            <a:r>
              <a:rPr lang="cs-CZ" dirty="0"/>
              <a:t>Obrátil se na nás s </a:t>
            </a:r>
            <a:r>
              <a:rPr lang="cs-CZ" dirty="0" smtClean="0"/>
              <a:t>prosbou, </a:t>
            </a:r>
            <a:r>
              <a:rPr lang="cs-CZ" u="sng" dirty="0">
                <a:solidFill>
                  <a:srgbClr val="FF0000"/>
                </a:solidFill>
              </a:rPr>
              <a:t>abychom mu pomohli.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510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VV doplňkové (podtržené):</a:t>
            </a:r>
          </a:p>
          <a:p>
            <a:r>
              <a:rPr lang="cs-CZ" dirty="0"/>
              <a:t>Pozorovali jsme </a:t>
            </a:r>
            <a:r>
              <a:rPr lang="cs-CZ" dirty="0" smtClean="0"/>
              <a:t>letadlo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u="sng" dirty="0" smtClean="0"/>
              <a:t>jak </a:t>
            </a:r>
            <a:r>
              <a:rPr lang="cs-CZ" u="sng" dirty="0"/>
              <a:t>přistává. </a:t>
            </a:r>
            <a:endParaRPr lang="cs-CZ" u="sng" dirty="0" smtClean="0"/>
          </a:p>
          <a:p>
            <a:r>
              <a:rPr lang="cs-CZ" dirty="0"/>
              <a:t>Představil jsem si </a:t>
            </a:r>
            <a:r>
              <a:rPr lang="cs-CZ" dirty="0" smtClean="0"/>
              <a:t>je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u="sng" dirty="0"/>
              <a:t>jak se teď opalují na pláži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Viděl </a:t>
            </a:r>
            <a:r>
              <a:rPr lang="cs-CZ" dirty="0"/>
              <a:t>jsem </a:t>
            </a:r>
            <a:r>
              <a:rPr lang="cs-CZ" dirty="0" smtClean="0"/>
              <a:t>králíky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u="sng" dirty="0"/>
              <a:t>jak si pochutnávají na chlebu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Zahlédl jsem ho, </a:t>
            </a:r>
            <a:r>
              <a:rPr lang="cs-CZ" u="sng" dirty="0">
                <a:solidFill>
                  <a:srgbClr val="FF0000"/>
                </a:solidFill>
              </a:rPr>
              <a:t>jak nastupuje do autobusu. </a:t>
            </a:r>
          </a:p>
          <a:p>
            <a:endParaRPr lang="cs-CZ" u="sng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659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dílem autorky ze dne 9. 1. 2012.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731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43</TotalTime>
  <Words>366</Words>
  <Application>Microsoft Office PowerPoint</Application>
  <PresentationFormat>Předvádění na obrazovce (4:3)</PresentationFormat>
  <Paragraphs>65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Vv přísudková, přívlastková  a doplňková</vt:lpstr>
      <vt:lpstr>ANOTACE</vt:lpstr>
      <vt:lpstr>Vv přísudková</vt:lpstr>
      <vt:lpstr>Prezentace aplikace PowerPoint</vt:lpstr>
      <vt:lpstr>Prezentace aplikace PowerPoint</vt:lpstr>
      <vt:lpstr>Doplň VV přísudkovou:</vt:lpstr>
      <vt:lpstr>Vv přívlastková</vt:lpstr>
      <vt:lpstr>Prezentace aplikace PowerPoint</vt:lpstr>
      <vt:lpstr>Prezentace aplikace PowerPoint</vt:lpstr>
      <vt:lpstr>DOPLŇ VV přívlastkovou</vt:lpstr>
      <vt:lpstr>Vv doplňková</vt:lpstr>
      <vt:lpstr>Prezentace aplikace PowerPoint</vt:lpstr>
      <vt:lpstr>Prezentace aplikace PowerPoint</vt:lpstr>
      <vt:lpstr>DOPLŇ VV doplňkovou.</vt:lpstr>
      <vt:lpstr>ŘEŠENÍ</vt:lpstr>
      <vt:lpstr>ŘEŠENÍ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Vv přísudková, přívlastková  a doplňková</dc:title>
  <dc:creator>08F3</dc:creator>
  <cp:lastModifiedBy>08F3</cp:lastModifiedBy>
  <cp:revision>14</cp:revision>
  <dcterms:created xsi:type="dcterms:W3CDTF">2012-01-09T05:10:53Z</dcterms:created>
  <dcterms:modified xsi:type="dcterms:W3CDTF">2012-12-16T15:54:25Z</dcterms:modified>
</cp:coreProperties>
</file>