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5" r:id="rId2"/>
    <p:sldId id="256" r:id="rId3"/>
    <p:sldId id="266" r:id="rId4"/>
    <p:sldId id="257" r:id="rId5"/>
    <p:sldId id="258" r:id="rId6"/>
    <p:sldId id="259" r:id="rId7"/>
    <p:sldId id="260" r:id="rId8"/>
    <p:sldId id="262" r:id="rId9"/>
    <p:sldId id="264" r:id="rId10"/>
    <p:sldId id="267" r:id="rId11"/>
    <p:sldId id="269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VY_32_INOVACE_13_ Český jazyk 8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Martina </a:t>
          </a:r>
          <a:r>
            <a:rPr lang="cs-CZ" sz="2000" dirty="0" err="1" smtClean="0"/>
            <a:t>Steyerová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Vedlejší věta PU místní, časová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</a:t>
          </a:r>
          <a:r>
            <a:rPr lang="cs-CZ" sz="2000" smtClean="0"/>
            <a:t>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9BE7FA0-ABDE-45E4-939B-DB71439D7F8B}" type="presOf" srcId="{D8197B8C-B260-4A16-BDF4-0947B075E274}" destId="{5A5FFA88-C948-4069-8E93-59FA12366E83}" srcOrd="1" destOrd="0" presId="urn:microsoft.com/office/officeart/2005/8/layout/target3"/>
    <dgm:cxn modelId="{572E5BB6-1FDB-48F7-8E53-E0D5A8181D13}" type="presOf" srcId="{4C35D32F-0EAB-4CD7-82EE-45574DC2A586}" destId="{890E4F0B-2866-4A3F-A3C7-2A14B1797930}" srcOrd="1" destOrd="0" presId="urn:microsoft.com/office/officeart/2005/8/layout/target3"/>
    <dgm:cxn modelId="{C7834D6E-711E-4538-8131-5DB7E6644D76}" type="presOf" srcId="{D1B46980-6531-4606-95E6-44980827E919}" destId="{6140AFEC-043D-4C43-A2F9-D0F5331DF3A3}" srcOrd="0" destOrd="0" presId="urn:microsoft.com/office/officeart/2005/8/layout/target3"/>
    <dgm:cxn modelId="{C07ECB6F-81AE-4C5A-8C52-22D6EC12B7DE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401798A-019A-4CB9-84ED-A26EE564C22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6A11631-092B-4C71-89C4-5C7EFF4FDE2F}" type="presOf" srcId="{B651F6E3-6281-48DB-9319-2AEAFDAE7572}" destId="{619D679B-A015-4ECF-8348-D1034C574F40}" srcOrd="0" destOrd="0" presId="urn:microsoft.com/office/officeart/2005/8/layout/target3"/>
    <dgm:cxn modelId="{EEA98256-D7F2-49DD-8FE6-060069E656F0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4E0C056-9465-42B6-A9C4-FB395D1EF6C8}" type="presOf" srcId="{D1B46980-6531-4606-95E6-44980827E919}" destId="{2BE915AB-18AA-4053-B92C-3BFC9ED204BB}" srcOrd="1" destOrd="0" presId="urn:microsoft.com/office/officeart/2005/8/layout/target3"/>
    <dgm:cxn modelId="{EA25A05F-2F76-4DC1-9947-774229D8AE22}" type="presOf" srcId="{D8197B8C-B260-4A16-BDF4-0947B075E274}" destId="{25B08C86-7E15-44DC-BE7F-FFB55DD49D12}" srcOrd="0" destOrd="0" presId="urn:microsoft.com/office/officeart/2005/8/layout/target3"/>
    <dgm:cxn modelId="{3039D001-5201-4E78-BDD0-335E19FB2E81}" type="presOf" srcId="{D1D4F407-5343-4D3F-B5B9-D407B03CAEB4}" destId="{D005CE8C-CC26-4C3E-AC11-E15060ECD759}" srcOrd="0" destOrd="0" presId="urn:microsoft.com/office/officeart/2005/8/layout/target3"/>
    <dgm:cxn modelId="{4FE4C5BC-2BA8-4503-B426-70468326B66B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B052379-675F-40D5-8697-DD822D734FB0}" type="presParOf" srcId="{333A1088-737F-45CB-B68E-254E46348037}" destId="{F5ABB229-8D3B-4694-996A-96F23CF14429}" srcOrd="0" destOrd="0" presId="urn:microsoft.com/office/officeart/2005/8/layout/target3"/>
    <dgm:cxn modelId="{2145C8C6-4602-4394-AF70-427B9D10EBDD}" type="presParOf" srcId="{333A1088-737F-45CB-B68E-254E46348037}" destId="{F41139FD-01EE-4571-8B17-4FB00FC51163}" srcOrd="1" destOrd="0" presId="urn:microsoft.com/office/officeart/2005/8/layout/target3"/>
    <dgm:cxn modelId="{DA1EC68E-716E-4202-93CF-384CC527BB53}" type="presParOf" srcId="{333A1088-737F-45CB-B68E-254E46348037}" destId="{D005CE8C-CC26-4C3E-AC11-E15060ECD759}" srcOrd="2" destOrd="0" presId="urn:microsoft.com/office/officeart/2005/8/layout/target3"/>
    <dgm:cxn modelId="{B43A74DF-86AB-4E11-800E-8047DC518726}" type="presParOf" srcId="{333A1088-737F-45CB-B68E-254E46348037}" destId="{2C702D82-9B77-49B7-9568-BB8EB47C3372}" srcOrd="3" destOrd="0" presId="urn:microsoft.com/office/officeart/2005/8/layout/target3"/>
    <dgm:cxn modelId="{0EA0B4B2-265F-4D06-AF98-0227A7F9C8CB}" type="presParOf" srcId="{333A1088-737F-45CB-B68E-254E46348037}" destId="{A52A0455-90FF-4808-ABD0-F02540D31D5A}" srcOrd="4" destOrd="0" presId="urn:microsoft.com/office/officeart/2005/8/layout/target3"/>
    <dgm:cxn modelId="{91858CB5-DDDD-41DB-B048-A2415552B81D}" type="presParOf" srcId="{333A1088-737F-45CB-B68E-254E46348037}" destId="{6140AFEC-043D-4C43-A2F9-D0F5331DF3A3}" srcOrd="5" destOrd="0" presId="urn:microsoft.com/office/officeart/2005/8/layout/target3"/>
    <dgm:cxn modelId="{47DEDE9C-AA7A-4E2F-A41C-EAFA9260E2BB}" type="presParOf" srcId="{333A1088-737F-45CB-B68E-254E46348037}" destId="{9358AC05-5D7D-4327-9F80-1AD486AEA664}" srcOrd="6" destOrd="0" presId="urn:microsoft.com/office/officeart/2005/8/layout/target3"/>
    <dgm:cxn modelId="{740E9686-1316-48ED-8AC5-58D95DF7EE44}" type="presParOf" srcId="{333A1088-737F-45CB-B68E-254E46348037}" destId="{313FC574-E1CD-4FB4-B054-0B805CE0447D}" srcOrd="7" destOrd="0" presId="urn:microsoft.com/office/officeart/2005/8/layout/target3"/>
    <dgm:cxn modelId="{BC8B9D3F-C2C5-4195-A7BE-9F5224187F77}" type="presParOf" srcId="{333A1088-737F-45CB-B68E-254E46348037}" destId="{619D679B-A015-4ECF-8348-D1034C574F40}" srcOrd="8" destOrd="0" presId="urn:microsoft.com/office/officeart/2005/8/layout/target3"/>
    <dgm:cxn modelId="{E7B0B3FD-5A7D-4A64-8773-5764A1023F9D}" type="presParOf" srcId="{333A1088-737F-45CB-B68E-254E46348037}" destId="{322283A8-4A27-4CDA-BAE3-F381106A9174}" srcOrd="9" destOrd="0" presId="urn:microsoft.com/office/officeart/2005/8/layout/target3"/>
    <dgm:cxn modelId="{89749ADE-604B-4680-8F73-7DDF97333821}" type="presParOf" srcId="{333A1088-737F-45CB-B68E-254E46348037}" destId="{FFC9F71D-1B4F-4AD9-A4A6-86ADEFC8AF5C}" srcOrd="10" destOrd="0" presId="urn:microsoft.com/office/officeart/2005/8/layout/target3"/>
    <dgm:cxn modelId="{F7FF8F19-9E55-4142-947F-1981E65B9E0B}" type="presParOf" srcId="{333A1088-737F-45CB-B68E-254E46348037}" destId="{25B08C86-7E15-44DC-BE7F-FFB55DD49D12}" srcOrd="11" destOrd="0" presId="urn:microsoft.com/office/officeart/2005/8/layout/target3"/>
    <dgm:cxn modelId="{ECC4CD1B-B23F-49D5-AE88-EC5F574711EC}" type="presParOf" srcId="{333A1088-737F-45CB-B68E-254E46348037}" destId="{76644BE8-9D7C-4C09-B250-3D10AF48CBB7}" srcOrd="12" destOrd="0" presId="urn:microsoft.com/office/officeart/2005/8/layout/target3"/>
    <dgm:cxn modelId="{130583F8-2240-4DA7-8E36-9CF1E25F07DB}" type="presParOf" srcId="{333A1088-737F-45CB-B68E-254E46348037}" destId="{EE85B701-7295-41C0-BA7A-34D3756A2AE6}" srcOrd="13" destOrd="0" presId="urn:microsoft.com/office/officeart/2005/8/layout/target3"/>
    <dgm:cxn modelId="{0AAD8A50-131C-4B0A-BDF2-C021FD084B90}" type="presParOf" srcId="{333A1088-737F-45CB-B68E-254E46348037}" destId="{8BEBB6EC-1DAA-4CAC-8A25-BC0FCBD5DBD5}" srcOrd="14" destOrd="0" presId="urn:microsoft.com/office/officeart/2005/8/layout/target3"/>
    <dgm:cxn modelId="{501AE6D9-0048-4F1A-8730-F35716F0FB51}" type="presParOf" srcId="{333A1088-737F-45CB-B68E-254E46348037}" destId="{AED2198E-93D5-4001-81B4-73124B309672}" srcOrd="15" destOrd="0" presId="urn:microsoft.com/office/officeart/2005/8/layout/target3"/>
    <dgm:cxn modelId="{9CA4DB85-4559-4D57-BA71-70A363D06FBA}" type="presParOf" srcId="{333A1088-737F-45CB-B68E-254E46348037}" destId="{2BE915AB-18AA-4053-B92C-3BFC9ED204BB}" srcOrd="16" destOrd="0" presId="urn:microsoft.com/office/officeart/2005/8/layout/target3"/>
    <dgm:cxn modelId="{5A690DB5-70BC-41BB-91EA-59D62735FD34}" type="presParOf" srcId="{333A1088-737F-45CB-B68E-254E46348037}" destId="{6BB5E863-4638-4E1D-BFDE-399D028AC4ED}" srcOrd="17" destOrd="0" presId="urn:microsoft.com/office/officeart/2005/8/layout/target3"/>
    <dgm:cxn modelId="{0FA5684B-2959-4578-8620-9F7CC2C8BA35}" type="presParOf" srcId="{333A1088-737F-45CB-B68E-254E46348037}" destId="{5A5FFA88-C948-4069-8E93-59FA12366E83}" srcOrd="18" destOrd="0" presId="urn:microsoft.com/office/officeart/2005/8/layout/target3"/>
    <dgm:cxn modelId="{6F170B4B-C109-44C3-8B08-989A8866DFF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Martina </a:t>
          </a:r>
          <a:r>
            <a:rPr lang="cs-CZ" sz="2000" kern="1200" dirty="0" err="1" smtClean="0"/>
            <a:t>Steyerová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VY_32_INOVACE_13_ Český jazyk 8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Vedlejší věta PU místní, časová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</a:t>
          </a:r>
          <a:r>
            <a:rPr lang="cs-CZ" sz="2000" kern="1200" smtClean="0"/>
            <a:t>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6834653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07545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Vedlejší věta příslovečná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73790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Následující prezentace slouží k vysvětlení nového učiva o vedlejších větách příslovečných, konkrétně místní a časové. Úkolem žáků je určit větu hlavní a vedlejší a doplnit vhodnou otázku do závorky tak, aby si vhodně odpověděli danou vedlejší větou. Žáci vše zapisují do sešitu.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20351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Vedlejší věta příslovečná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u="sng" dirty="0" smtClean="0"/>
              <a:t>Jak ji poznáme: </a:t>
            </a:r>
          </a:p>
          <a:p>
            <a:pPr marL="0" indent="0">
              <a:buNone/>
            </a:pPr>
            <a:r>
              <a:rPr lang="cs-CZ" sz="3600" dirty="0" smtClean="0"/>
              <a:t>Rozvíjí </a:t>
            </a:r>
            <a:r>
              <a:rPr lang="cs-CZ" sz="3600" b="1" dirty="0" smtClean="0"/>
              <a:t>sloveso</a:t>
            </a:r>
            <a:r>
              <a:rPr lang="cs-CZ" sz="3600" dirty="0" smtClean="0"/>
              <a:t> </a:t>
            </a:r>
            <a:r>
              <a:rPr lang="cs-CZ" sz="3600" dirty="0"/>
              <a:t>(</a:t>
            </a:r>
            <a:r>
              <a:rPr lang="cs-CZ" sz="3600" dirty="0" smtClean="0"/>
              <a:t>přídavné jméno nebo příslovce) věty řídící, vyjadřuje okolnosti děje.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4962398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991"/>
            <a:ext cx="7024744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268760"/>
            <a:ext cx="6777317" cy="4563869"/>
          </a:xfrm>
        </p:spPr>
        <p:txBody>
          <a:bodyPr>
            <a:normAutofit/>
          </a:bodyPr>
          <a:lstStyle/>
          <a:p>
            <a:r>
              <a:rPr lang="cs-CZ" sz="3600" b="1" u="sng" dirty="0" smtClean="0"/>
              <a:t>Druhy: </a:t>
            </a:r>
          </a:p>
          <a:p>
            <a:pPr marL="68580" indent="0">
              <a:buNone/>
            </a:pPr>
            <a:r>
              <a:rPr lang="cs-CZ" sz="2800" dirty="0"/>
              <a:t>m</a:t>
            </a:r>
            <a:r>
              <a:rPr lang="cs-CZ" sz="2800" dirty="0" smtClean="0"/>
              <a:t>ístní, časová, způsobová, měrová, příčinná, účelová, podmínková, přípustková.</a:t>
            </a:r>
          </a:p>
          <a:p>
            <a:pPr marL="68580" indent="0">
              <a:buNone/>
            </a:pPr>
            <a:endParaRPr lang="cs-CZ" sz="2800" dirty="0" smtClean="0"/>
          </a:p>
          <a:p>
            <a:r>
              <a:rPr lang="cs-CZ" sz="3600" b="1" u="sng" dirty="0" smtClean="0"/>
              <a:t>Ptáme se: </a:t>
            </a:r>
          </a:p>
          <a:p>
            <a:pPr marL="68580" indent="0">
              <a:buNone/>
            </a:pPr>
            <a:r>
              <a:rPr lang="cs-CZ" sz="2800" dirty="0"/>
              <a:t>r</a:t>
            </a:r>
            <a:r>
              <a:rPr lang="cs-CZ" sz="2800" dirty="0" smtClean="0"/>
              <a:t>ůzná tázací příslovce + věta řídící.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567985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Vedlejší věta příslovečná </a:t>
            </a:r>
            <a:r>
              <a:rPr lang="cs-CZ" b="1" dirty="0" smtClean="0"/>
              <a:t>místní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Ptáme </a:t>
            </a:r>
            <a:r>
              <a:rPr lang="cs-CZ" dirty="0"/>
              <a:t>se: </a:t>
            </a:r>
            <a:r>
              <a:rPr lang="cs-CZ" b="1" dirty="0">
                <a:solidFill>
                  <a:srgbClr val="FF0000"/>
                </a:solidFill>
              </a:rPr>
              <a:t>kde? kam?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/>
              <a:t>U</a:t>
            </a:r>
            <a:r>
              <a:rPr lang="cs-CZ" dirty="0" smtClean="0"/>
              <a:t>vozena spojovacími výrazy:</a:t>
            </a:r>
          </a:p>
          <a:p>
            <a:pPr marL="6858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Kde, kam, odkud, kudy </a:t>
            </a:r>
            <a:r>
              <a:rPr lang="cs-CZ" dirty="0" smtClean="0"/>
              <a:t>aj. </a:t>
            </a: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74140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836712"/>
            <a:ext cx="7024744" cy="5040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Příklady vět (</a:t>
            </a:r>
            <a:r>
              <a:rPr lang="cs-CZ" b="1" dirty="0" err="1" smtClean="0"/>
              <a:t>Vv</a:t>
            </a:r>
            <a:r>
              <a:rPr lang="cs-CZ" b="1" dirty="0" smtClean="0"/>
              <a:t> PU – místní</a:t>
            </a:r>
            <a:r>
              <a:rPr lang="cs-CZ" dirty="0" smtClean="0"/>
              <a:t>):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484784"/>
            <a:ext cx="6777317" cy="4347845"/>
          </a:xfrm>
        </p:spPr>
        <p:txBody>
          <a:bodyPr/>
          <a:lstStyle/>
          <a:p>
            <a:pPr marL="68580" indent="0">
              <a:buNone/>
            </a:pPr>
            <a:r>
              <a:rPr lang="cs-CZ" b="1" dirty="0" smtClean="0"/>
              <a:t>Opište, určete VH a </a:t>
            </a:r>
            <a:r>
              <a:rPr lang="cs-CZ" b="1" dirty="0" err="1" smtClean="0"/>
              <a:t>Vv</a:t>
            </a:r>
            <a:r>
              <a:rPr lang="cs-CZ" b="1" dirty="0" smtClean="0"/>
              <a:t> a doplňte otázky: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Je vždycky tam, kde se něco děje. (          )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Vrať se, odkud jsi přišel.  (           )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Jděte tudy, kudy jdou tito lidé.  (         )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Šel, kam ho oči vedly. (          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73983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Vedlejší věta příslovečná </a:t>
            </a:r>
            <a:r>
              <a:rPr lang="cs-CZ" b="1" dirty="0" smtClean="0"/>
              <a:t>časová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Ptáme </a:t>
            </a:r>
            <a:r>
              <a:rPr lang="cs-CZ" dirty="0"/>
              <a:t>se: </a:t>
            </a:r>
            <a:r>
              <a:rPr lang="cs-CZ" b="1" dirty="0" smtClean="0">
                <a:solidFill>
                  <a:srgbClr val="FF0000"/>
                </a:solidFill>
              </a:rPr>
              <a:t>kdy? odkdy?</a:t>
            </a:r>
            <a:endParaRPr lang="cs-CZ" b="1" dirty="0">
              <a:solidFill>
                <a:srgbClr val="FF0000"/>
              </a:solidFill>
            </a:endParaRP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/>
              <a:t>U</a:t>
            </a:r>
            <a:r>
              <a:rPr lang="cs-CZ" dirty="0" smtClean="0"/>
              <a:t>vozena spojovacími výrazy:</a:t>
            </a:r>
          </a:p>
          <a:p>
            <a:pPr marL="68580" indent="0">
              <a:buNone/>
            </a:pPr>
            <a:r>
              <a:rPr lang="cs-CZ" b="1" dirty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FF0000"/>
                </a:solidFill>
              </a:rPr>
              <a:t>dyž, až, jakmile, než, sotva, kdy, kdykoli, zatímco, pokud, dokud </a:t>
            </a:r>
            <a:r>
              <a:rPr lang="cs-CZ" dirty="0" smtClean="0"/>
              <a:t>aj. </a:t>
            </a: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30989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836712"/>
            <a:ext cx="7024744" cy="5040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Příklady vět (</a:t>
            </a:r>
            <a:r>
              <a:rPr lang="cs-CZ" b="1" dirty="0" err="1" smtClean="0"/>
              <a:t>Vv</a:t>
            </a:r>
            <a:r>
              <a:rPr lang="cs-CZ" b="1" dirty="0" smtClean="0"/>
              <a:t> PU – časová</a:t>
            </a:r>
            <a:r>
              <a:rPr lang="cs-CZ" dirty="0" smtClean="0"/>
              <a:t>):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136904" cy="4347845"/>
          </a:xfrm>
        </p:spPr>
        <p:txBody>
          <a:bodyPr/>
          <a:lstStyle/>
          <a:p>
            <a:pPr marL="68580" indent="0">
              <a:buNone/>
            </a:pPr>
            <a:r>
              <a:rPr lang="cs-CZ" b="1" dirty="0" smtClean="0"/>
              <a:t>Opište, určete VH a </a:t>
            </a:r>
            <a:r>
              <a:rPr lang="cs-CZ" b="1" dirty="0" err="1" smtClean="0"/>
              <a:t>Vv</a:t>
            </a:r>
            <a:r>
              <a:rPr lang="cs-CZ" b="1" dirty="0" smtClean="0"/>
              <a:t> a doplňte otázky: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Řekla jsem mu o tom, když byl včera u nás. (          )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Až si napíšeš úkoly, přijď za mnou. (           )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Nebudu mu nic říkat, dokud si to nerozmyslím. (         )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Přijď na návštěvu, kdykoliv budeš chtít. (          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25750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/>
              <a:t>Vedlejší věty PU místní (podtrženy):</a:t>
            </a:r>
          </a:p>
          <a:p>
            <a:pPr marL="68580" indent="0">
              <a:buNone/>
            </a:pPr>
            <a:r>
              <a:rPr lang="cs-CZ" dirty="0"/>
              <a:t>Je vždycky tam, </a:t>
            </a:r>
            <a:r>
              <a:rPr lang="cs-CZ" u="sng" dirty="0"/>
              <a:t>kde se něco děje</a:t>
            </a:r>
            <a:r>
              <a:rPr lang="cs-CZ" dirty="0"/>
              <a:t>. </a:t>
            </a:r>
            <a:r>
              <a:rPr lang="cs-CZ" dirty="0" smtClean="0"/>
              <a:t>(KDE JE?)</a:t>
            </a:r>
            <a:endParaRPr lang="cs-CZ" dirty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/>
              <a:t>Vrať se, </a:t>
            </a:r>
            <a:r>
              <a:rPr lang="cs-CZ" u="sng" dirty="0"/>
              <a:t>odkud jsi přišel</a:t>
            </a:r>
            <a:r>
              <a:rPr lang="cs-CZ" dirty="0"/>
              <a:t>.  </a:t>
            </a:r>
            <a:r>
              <a:rPr lang="cs-CZ" dirty="0" smtClean="0"/>
              <a:t>(KAM SE VRAŤ?)</a:t>
            </a:r>
            <a:endParaRPr lang="cs-CZ" dirty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/>
              <a:t>Jděte tudy, </a:t>
            </a:r>
            <a:r>
              <a:rPr lang="cs-CZ" u="sng" dirty="0"/>
              <a:t>kudy jdou tito lidé.</a:t>
            </a:r>
            <a:r>
              <a:rPr lang="cs-CZ" dirty="0"/>
              <a:t>  </a:t>
            </a:r>
            <a:r>
              <a:rPr lang="cs-CZ" dirty="0" smtClean="0"/>
              <a:t>(KUDY JDĚTE?)</a:t>
            </a:r>
            <a:endParaRPr lang="cs-CZ" dirty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/>
              <a:t>Šel, </a:t>
            </a:r>
            <a:r>
              <a:rPr lang="cs-CZ" u="sng" dirty="0"/>
              <a:t>kam ho oči vedly</a:t>
            </a:r>
            <a:r>
              <a:rPr lang="cs-CZ" dirty="0"/>
              <a:t>. </a:t>
            </a:r>
            <a:r>
              <a:rPr lang="cs-CZ" dirty="0" smtClean="0"/>
              <a:t>(KAM ŠEL?)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40837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6777317" cy="3985668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Vedlejší věty PU časové (podtrženy):</a:t>
            </a:r>
          </a:p>
          <a:p>
            <a:pPr marL="68580" indent="0">
              <a:buNone/>
            </a:pPr>
            <a:r>
              <a:rPr lang="cs-CZ" dirty="0"/>
              <a:t>Řekla jsem mu o tom, </a:t>
            </a:r>
            <a:r>
              <a:rPr lang="cs-CZ" u="sng" dirty="0"/>
              <a:t>když byl včera u nás. </a:t>
            </a:r>
            <a:endParaRPr lang="cs-CZ" u="sng" dirty="0" smtClean="0"/>
          </a:p>
          <a:p>
            <a:pPr marL="68580" indent="0">
              <a:buNone/>
            </a:pPr>
            <a:r>
              <a:rPr lang="cs-CZ" dirty="0" smtClean="0"/>
              <a:t>(KDY JSEM MU O TOM ŘEKLA?)</a:t>
            </a:r>
            <a:endParaRPr lang="cs-CZ" dirty="0"/>
          </a:p>
          <a:p>
            <a:pPr marL="68580" indent="0">
              <a:buNone/>
            </a:pPr>
            <a:endParaRPr lang="cs-CZ" u="sng" dirty="0"/>
          </a:p>
          <a:p>
            <a:pPr marL="68580" indent="0">
              <a:buNone/>
            </a:pPr>
            <a:r>
              <a:rPr lang="cs-CZ" u="sng" dirty="0"/>
              <a:t>Až si napíšeš úkoly</a:t>
            </a:r>
            <a:r>
              <a:rPr lang="cs-CZ" dirty="0"/>
              <a:t>, přijď za mnou. </a:t>
            </a: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(KDY ZA MNOU PŘIJĎ?)</a:t>
            </a:r>
            <a:endParaRPr lang="cs-CZ" dirty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/>
              <a:t>Nebudu mu nic říkat, </a:t>
            </a:r>
            <a:r>
              <a:rPr lang="cs-CZ" u="sng" dirty="0"/>
              <a:t>dokud si to nerozmyslím. </a:t>
            </a:r>
            <a:r>
              <a:rPr lang="cs-CZ" dirty="0"/>
              <a:t>(</a:t>
            </a:r>
            <a:r>
              <a:rPr lang="cs-CZ" dirty="0" smtClean="0"/>
              <a:t>DOKDY MU NIC NEBUDU ŘÍKAT?)</a:t>
            </a:r>
            <a:endParaRPr lang="cs-CZ" dirty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/>
              <a:t>Přijď na návštěvu, </a:t>
            </a:r>
            <a:r>
              <a:rPr lang="cs-CZ" u="sng" dirty="0"/>
              <a:t>kdykoliv budeš chtít.</a:t>
            </a:r>
            <a:r>
              <a:rPr lang="cs-CZ" dirty="0"/>
              <a:t> </a:t>
            </a:r>
            <a:r>
              <a:rPr lang="cs-CZ" dirty="0" smtClean="0"/>
              <a:t>(KDY PŘIJĎ?)      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49501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692696"/>
            <a:ext cx="7024744" cy="720080"/>
          </a:xfrm>
        </p:spPr>
        <p:txBody>
          <a:bodyPr>
            <a:normAutofit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988840"/>
            <a:ext cx="7065349" cy="4347845"/>
          </a:xfrm>
        </p:spPr>
        <p:txBody>
          <a:bodyPr>
            <a:normAutofit/>
          </a:bodyPr>
          <a:lstStyle/>
          <a:p>
            <a:r>
              <a:rPr lang="cs-CZ" dirty="0" smtClean="0"/>
              <a:t>Prezentace je dílem autorky ze dne 15. 1. </a:t>
            </a:r>
            <a:r>
              <a:rPr lang="cs-CZ" dirty="0" smtClean="0"/>
              <a:t>2012.</a:t>
            </a:r>
          </a:p>
          <a:p>
            <a:pPr marL="6858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18541777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52</TotalTime>
  <Words>457</Words>
  <Application>Microsoft Office PowerPoint</Application>
  <PresentationFormat>Předvádění na obrazovce (4:3)</PresentationFormat>
  <Paragraphs>68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Austin</vt:lpstr>
      <vt:lpstr>Prezentace aplikace PowerPoint</vt:lpstr>
      <vt:lpstr>Vedlejší věta příslovečná</vt:lpstr>
      <vt:lpstr>ANOTACE</vt:lpstr>
      <vt:lpstr>Vedlejší věta příslovečná</vt:lpstr>
      <vt:lpstr>Prezentace aplikace PowerPoint</vt:lpstr>
      <vt:lpstr>Vedlejší věta příslovečná místní:</vt:lpstr>
      <vt:lpstr>Příklady vět (Vv PU – místní):</vt:lpstr>
      <vt:lpstr>Vedlejší věta příslovečná časová:</vt:lpstr>
      <vt:lpstr>Příklady vět (Vv PU – časová):</vt:lpstr>
      <vt:lpstr>ŘEŠENÍ</vt:lpstr>
      <vt:lpstr>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Vedlejší věta příslovečná</dc:title>
  <dc:creator>08F3</dc:creator>
  <cp:lastModifiedBy>08F3</cp:lastModifiedBy>
  <cp:revision>21</cp:revision>
  <dcterms:created xsi:type="dcterms:W3CDTF">2012-01-15T17:52:20Z</dcterms:created>
  <dcterms:modified xsi:type="dcterms:W3CDTF">2012-12-16T15:55:59Z</dcterms:modified>
</cp:coreProperties>
</file>