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5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NÁZEV:VY_32_INOVACE_04: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Bajka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NÁZEV:VY_32_INOVACE_04: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Bajka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34971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4525963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Liška a čáp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08FQ\AppData\Local\Microsoft\Windows\Temporary Internet Files\Content.IE5\K0O7W0UI\MC90044139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09818"/>
            <a:ext cx="2759425" cy="271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Q\AppData\Local\Microsoft\Windows\Temporary Internet Files\Content.IE5\AM1I8PN9\MC90041163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80928"/>
            <a:ext cx="2136307" cy="2968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41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Bajka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FFFF00"/>
                </a:solidFill>
              </a:rPr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FFFF00"/>
                </a:solidFill>
              </a:rPr>
              <a:t>Krátký veršovaný nebo prozaický příběh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FFFF00"/>
                </a:solidFill>
              </a:rPr>
              <a:t>Většinou se zvířecími hrdiny, kteří se chovají a hovoří jako lidé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FFFF00"/>
                </a:solidFill>
              </a:rPr>
              <a:t>Obsahuje mravní ponaučení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solidFill>
                  <a:srgbClr val="FFFF00"/>
                </a:solidFill>
              </a:rPr>
              <a:t>Má tradici od dob antiky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A</a:t>
            </a:r>
            <a:r>
              <a:rPr lang="cs-CZ" sz="6000" b="1" dirty="0" smtClean="0">
                <a:solidFill>
                  <a:srgbClr val="FF0000"/>
                </a:solidFill>
              </a:rPr>
              <a:t>utoři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580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Ezop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</a:t>
            </a:r>
            <a:r>
              <a:rPr lang="cs-CZ" sz="3600" dirty="0" smtClean="0">
                <a:solidFill>
                  <a:srgbClr val="FFFF00"/>
                </a:solidFill>
              </a:rPr>
              <a:t>Ezopovy bajky</a:t>
            </a:r>
          </a:p>
          <a:p>
            <a:pPr marL="0" indent="0"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Ivan </a:t>
            </a:r>
            <a:r>
              <a:rPr lang="cs-CZ" sz="4400" b="1" dirty="0" err="1" smtClean="0">
                <a:solidFill>
                  <a:srgbClr val="FFFF00"/>
                </a:solidFill>
              </a:rPr>
              <a:t>Andrejevič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Krylov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3600" dirty="0" smtClean="0">
                <a:solidFill>
                  <a:srgbClr val="FFFF00"/>
                </a:solidFill>
              </a:rPr>
              <a:t>Bajky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A</a:t>
            </a:r>
            <a:r>
              <a:rPr lang="cs-CZ" sz="6000" b="1" dirty="0" smtClean="0">
                <a:solidFill>
                  <a:srgbClr val="FF0000"/>
                </a:solidFill>
              </a:rPr>
              <a:t>utoři</a:t>
            </a:r>
            <a:r>
              <a:rPr lang="cs-CZ" sz="6000" b="1" dirty="0" smtClean="0"/>
              <a:t> 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2379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Karel Čapek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Ivan Olbracht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3600" dirty="0" smtClean="0">
                <a:solidFill>
                  <a:srgbClr val="FFFF00"/>
                </a:solidFill>
              </a:rPr>
              <a:t>            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53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Opakování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1. Bajka je útvar: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a) dramatický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b) lyrický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c) epický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2. V bajce většinou vystupují: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a) nadpřirozené bytosti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zvířata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obyčejní lidé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3. Nejslavnější bajky jsou: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a) Nerudovy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Homérovy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Ezopovy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Správné řešení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1. Bajka je útvar: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  c) epický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2. V bajce většinou vystupují: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</a:t>
            </a:r>
            <a:r>
              <a:rPr lang="cs-CZ" sz="2400" b="1" dirty="0" smtClean="0">
                <a:solidFill>
                  <a:srgbClr val="FFFF00"/>
                </a:solidFill>
              </a:rPr>
              <a:t>b) zvířata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3. Nejslavnější bajky jsou: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  c) Ezopovy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63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592288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2.11.2011.</a:t>
            </a:r>
          </a:p>
          <a:p>
            <a:r>
              <a:rPr lang="cs-CZ" dirty="0" smtClean="0"/>
              <a:t>Obrázky byly použity z otevřené galérie </a:t>
            </a:r>
            <a:r>
              <a:rPr lang="cs-CZ" smtClean="0"/>
              <a:t>Office.microsoft.com dne 2.11.2011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239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Liška a čáp</vt:lpstr>
      <vt:lpstr>Bajka</vt:lpstr>
      <vt:lpstr>Autoři </vt:lpstr>
      <vt:lpstr>Autoři 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42</cp:revision>
  <dcterms:created xsi:type="dcterms:W3CDTF">2011-09-10T16:31:29Z</dcterms:created>
  <dcterms:modified xsi:type="dcterms:W3CDTF">2012-05-07T17:51:53Z</dcterms:modified>
</cp:coreProperties>
</file>