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9" r:id="rId3"/>
    <p:sldId id="270" r:id="rId4"/>
    <p:sldId id="260" r:id="rId5"/>
    <p:sldId id="262" r:id="rId6"/>
    <p:sldId id="267" r:id="rId7"/>
    <p:sldId id="26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NÁZEV:VY_32_INOVACE_09: </a:t>
          </a:r>
          <a:r>
            <a:rPr lang="cs-CZ" sz="2000" dirty="0" smtClean="0"/>
            <a:t>Literární druhy a žánry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Literární žánr </a:t>
          </a:r>
          <a:r>
            <a:rPr lang="cs-CZ" sz="2000" smtClean="0"/>
            <a:t>– </a:t>
          </a:r>
          <a:r>
            <a:rPr lang="cs-CZ" sz="2000" b="1" smtClean="0"/>
            <a:t>Román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NÁZEV:VY_32_INOVACE_09: </a:t>
          </a:r>
          <a:r>
            <a:rPr lang="cs-CZ" sz="2000" kern="1200" dirty="0" smtClean="0"/>
            <a:t>Literární druhy a žánry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Literární žánr </a:t>
          </a:r>
          <a:r>
            <a:rPr lang="cs-CZ" sz="2000" kern="1200" smtClean="0"/>
            <a:t>– </a:t>
          </a:r>
          <a:r>
            <a:rPr lang="cs-CZ" sz="2000" b="1" kern="1200" smtClean="0"/>
            <a:t>Román</a:t>
          </a:r>
          <a:endParaRPr lang="cs-CZ" sz="20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7625275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  <a:noFill/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mtClean="0"/>
              <a:t>Materiál </a:t>
            </a:r>
            <a:r>
              <a:rPr lang="cs-CZ" dirty="0"/>
              <a:t>slouží jako pomůcka při seznamování žáků s literárními druhy a žánry.</a:t>
            </a:r>
          </a:p>
          <a:p>
            <a:pPr marL="109728" indent="0">
              <a:buNone/>
            </a:pPr>
            <a:r>
              <a:rPr lang="cs-CZ" dirty="0"/>
              <a:t>Lze jej využít jako zápis do sešitu.</a:t>
            </a:r>
          </a:p>
          <a:p>
            <a:pPr marL="109728" indent="0">
              <a:buNone/>
            </a:pPr>
            <a:r>
              <a:rPr lang="cs-CZ" dirty="0"/>
              <a:t>Po každé prezentaci následuje četba textu </a:t>
            </a:r>
          </a:p>
          <a:p>
            <a:pPr marL="109728" indent="0">
              <a:buNone/>
            </a:pPr>
            <a:r>
              <a:rPr lang="cs-CZ" dirty="0"/>
              <a:t>konkrétního žánru a tvůrčí práce s textem </a:t>
            </a:r>
          </a:p>
          <a:p>
            <a:pPr marL="109728" indent="0">
              <a:buNone/>
            </a:pPr>
            <a:r>
              <a:rPr lang="cs-CZ" dirty="0"/>
              <a:t>(možno využít texty s čítanky či dalších materiálů). </a:t>
            </a:r>
          </a:p>
        </p:txBody>
      </p:sp>
    </p:spTree>
    <p:extLst>
      <p:ext uri="{BB962C8B-B14F-4D97-AF65-F5344CB8AC3E}">
        <p14:creationId xmlns:p14="http://schemas.microsoft.com/office/powerpoint/2010/main" val="162747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13433"/>
            <a:ext cx="7632848" cy="5431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46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0591"/>
            <a:ext cx="8229600" cy="1022145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Román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51125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smtClean="0"/>
              <a:t>Epický literární žánr 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/>
              <a:t>Má bohatý, rozvinutý děj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/>
              <a:t>Zachycuje různá prostředí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/>
              <a:t>Zachycuje osudy mnoha postav</a:t>
            </a:r>
            <a:endParaRPr lang="cs-CZ" sz="4000" b="1" dirty="0"/>
          </a:p>
          <a:p>
            <a:pPr>
              <a:buFont typeface="Wingdings" pitchFamily="2" charset="2"/>
              <a:buChar char="§"/>
            </a:pPr>
            <a:r>
              <a:rPr lang="cs-CZ" sz="4000" b="1" dirty="0" smtClean="0"/>
              <a:t>Román: dobrodružný, fantastický, detektivní, historický, psychologický, dívčí, společenský, válečný…</a:t>
            </a:r>
            <a:endParaRPr lang="cs-CZ" sz="4000" b="1" dirty="0"/>
          </a:p>
          <a:p>
            <a:pPr>
              <a:buFont typeface="Wingdings" pitchFamily="2" charset="2"/>
              <a:buChar char="§"/>
            </a:pP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Autoři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95801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/>
              <a:t>Alois Jirásek: Temno, F.L. Věk, Psohlavci</a:t>
            </a:r>
          </a:p>
          <a:p>
            <a:pPr>
              <a:buFont typeface="Wingdings" pitchFamily="2" charset="2"/>
              <a:buChar char="§"/>
            </a:pPr>
            <a:endParaRPr lang="cs-CZ" sz="4400" b="1" dirty="0" smtClean="0"/>
          </a:p>
          <a:p>
            <a:pPr>
              <a:buFont typeface="Wingdings" pitchFamily="2" charset="2"/>
              <a:buChar char="§"/>
            </a:pPr>
            <a:r>
              <a:rPr lang="cs-CZ" sz="4400" b="1" dirty="0" err="1" smtClean="0"/>
              <a:t>J.K.Rowlingová</a:t>
            </a:r>
            <a:r>
              <a:rPr lang="cs-CZ" sz="4400" b="1" dirty="0" smtClean="0"/>
              <a:t>: </a:t>
            </a:r>
            <a:r>
              <a:rPr lang="cs-CZ" sz="4400" b="1" dirty="0" err="1" smtClean="0"/>
              <a:t>Harry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Potter</a:t>
            </a:r>
            <a:endParaRPr lang="cs-CZ" sz="4400" b="1" dirty="0" smtClean="0"/>
          </a:p>
          <a:p>
            <a:pPr>
              <a:buFont typeface="Wingdings" pitchFamily="2" charset="2"/>
              <a:buChar char="§"/>
            </a:pPr>
            <a:endParaRPr lang="cs-CZ" sz="4400" b="1" dirty="0"/>
          </a:p>
          <a:p>
            <a:pPr>
              <a:buFont typeface="Wingdings" pitchFamily="2" charset="2"/>
              <a:buChar char="§"/>
            </a:pPr>
            <a:r>
              <a:rPr lang="cs-CZ" sz="4400" b="1" dirty="0" err="1" smtClean="0"/>
              <a:t>J.R.R.Tolkien</a:t>
            </a:r>
            <a:r>
              <a:rPr lang="cs-CZ" sz="4400" b="1" dirty="0" smtClean="0"/>
              <a:t>: Pán prstenů</a:t>
            </a:r>
          </a:p>
        </p:txBody>
      </p:sp>
    </p:spTree>
    <p:extLst>
      <p:ext uri="{BB962C8B-B14F-4D97-AF65-F5344CB8AC3E}">
        <p14:creationId xmlns:p14="http://schemas.microsoft.com/office/powerpoint/2010/main" val="109959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0591"/>
            <a:ext cx="8229600" cy="806121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Opakování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61206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70C0"/>
                </a:solidFill>
              </a:rPr>
              <a:t>1.Román je útvar:</a:t>
            </a:r>
          </a:p>
          <a:p>
            <a:pPr marL="0" indent="0">
              <a:buNone/>
            </a:pPr>
            <a:r>
              <a:rPr lang="cs-CZ" sz="2800" b="1" dirty="0" smtClean="0"/>
              <a:t>    a) lyrický</a:t>
            </a:r>
          </a:p>
          <a:p>
            <a:pPr marL="0" indent="0">
              <a:buNone/>
            </a:pPr>
            <a:r>
              <a:rPr lang="cs-CZ" sz="2800" b="1" dirty="0" smtClean="0"/>
              <a:t>    b) epický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c) dramatický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70C0"/>
                </a:solidFill>
              </a:rPr>
              <a:t>2.Román (vyber správné tvrzení)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a) Má rozsáhlý děj, vystupuje v něm hodně postav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b) Obsahuje mravní ponaučení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c) Má jednoduchý děj, vystupuje v něm málo postav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70C0"/>
                </a:solidFill>
              </a:rPr>
              <a:t>3. Alois Jirásek napsal: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a) Psohlavci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b) Povídky Malostranské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c) Divá Bára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588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806121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Správné řešení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3204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70C0"/>
                </a:solidFill>
              </a:rPr>
              <a:t>1. Povídka je útvar: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b)epický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70C0"/>
                </a:solidFill>
              </a:rPr>
              <a:t>2.Román (vyber správné tvrzení)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</a:t>
            </a:r>
            <a:r>
              <a:rPr lang="cs-CZ" sz="2800" dirty="0" smtClean="0"/>
              <a:t>a) Má </a:t>
            </a:r>
            <a:r>
              <a:rPr lang="cs-CZ" sz="2800" dirty="0"/>
              <a:t>rozsáhlý děj, vystupuje v ní hodně </a:t>
            </a:r>
            <a:r>
              <a:rPr lang="cs-CZ" sz="2800" dirty="0" smtClean="0"/>
              <a:t>postav </a:t>
            </a:r>
          </a:p>
          <a:p>
            <a:pPr marL="0" indent="0">
              <a:buNone/>
            </a:pPr>
            <a:endParaRPr lang="cs-CZ" sz="2800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3. Alois Jirásek napsal:</a:t>
            </a:r>
          </a:p>
          <a:p>
            <a:pPr marL="0" indent="0">
              <a:buNone/>
            </a:pPr>
            <a:r>
              <a:rPr lang="cs-CZ" sz="2800" dirty="0" smtClean="0"/>
              <a:t>     </a:t>
            </a:r>
            <a:r>
              <a:rPr lang="cs-CZ" sz="2800" dirty="0"/>
              <a:t> a) Psohlavci     </a:t>
            </a:r>
          </a:p>
        </p:txBody>
      </p:sp>
    </p:spTree>
    <p:extLst>
      <p:ext uri="{BB962C8B-B14F-4D97-AF65-F5344CB8AC3E}">
        <p14:creationId xmlns:p14="http://schemas.microsoft.com/office/powerpoint/2010/main" val="52462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340768"/>
            <a:ext cx="1882552" cy="1143000"/>
          </a:xfrm>
        </p:spPr>
        <p:txBody>
          <a:bodyPr/>
          <a:lstStyle/>
          <a:p>
            <a:pPr algn="l"/>
            <a:r>
              <a:rPr lang="cs-CZ" b="1" dirty="0" smtClean="0"/>
              <a:t>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3528392"/>
          </a:xfrm>
        </p:spPr>
        <p:txBody>
          <a:bodyPr>
            <a:normAutofit/>
          </a:bodyPr>
          <a:lstStyle/>
          <a:p>
            <a:r>
              <a:rPr lang="cs-CZ" dirty="0"/>
              <a:t>Celý materiál byl vytvořen autorem </a:t>
            </a:r>
            <a:r>
              <a:rPr lang="cs-CZ" dirty="0" smtClean="0"/>
              <a:t>dne7.1.2012.</a:t>
            </a:r>
          </a:p>
          <a:p>
            <a:r>
              <a:rPr lang="cs-CZ" dirty="0" smtClean="0"/>
              <a:t>Obrázek byl použit z otevřené galérie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Office. Microsoft. </a:t>
            </a:r>
            <a:r>
              <a:rPr lang="cs-CZ" dirty="0" err="1"/>
              <a:t>c</a:t>
            </a:r>
            <a:r>
              <a:rPr lang="cs-CZ" dirty="0" err="1" smtClean="0"/>
              <a:t>om</a:t>
            </a:r>
            <a:r>
              <a:rPr lang="cs-CZ" dirty="0" smtClean="0"/>
              <a:t> </a:t>
            </a:r>
            <a:r>
              <a:rPr lang="cs-CZ" smtClean="0"/>
              <a:t>dne 7.1.2012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38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5">
      <a:dk1>
        <a:sysClr val="windowText" lastClr="000000"/>
      </a:dk1>
      <a:lt1>
        <a:srgbClr val="66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C0C0C0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265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Román</vt:lpstr>
      <vt:lpstr>Autoři</vt:lpstr>
      <vt:lpstr>Opakování</vt:lpstr>
      <vt:lpstr>Správné 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83</cp:revision>
  <dcterms:created xsi:type="dcterms:W3CDTF">2011-09-10T16:31:29Z</dcterms:created>
  <dcterms:modified xsi:type="dcterms:W3CDTF">2012-05-07T17:54:38Z</dcterms:modified>
</cp:coreProperties>
</file>