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VY_32_INOVACE_03_Úhlopříčka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Úhlopříčka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VY_32_INOVACE_03_Úhlopříčka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Úhlopříčka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0E8E08-FD5A-4496-BAC2-3AFA973571D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465CD0-A737-40DB-840D-59D55440FB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875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Žáci označí vrcholy a spojí protilehlé vrcholy.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65CD0-A737-40DB-840D-59D55440FB0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5650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na tabuli narýsují úhlopříčky a společně budeme </a:t>
            </a:r>
            <a:r>
              <a:rPr lang="cs-CZ" smtClean="0"/>
              <a:t>vyvozovat vlastnosti.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65CD0-A737-40DB-840D-59D55440FB0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0335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Společná konstrukce čtverce, žáci do sešitů, učitel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465CD0-A737-40DB-840D-59D55440FB0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309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30578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Materiál je pro žáky 5.ročníku, pro výuku </a:t>
            </a:r>
            <a:r>
              <a:rPr lang="cs-CZ" sz="2400" dirty="0" smtClean="0"/>
              <a:t>matematiky.</a:t>
            </a:r>
            <a:endParaRPr lang="cs-CZ" sz="2400" dirty="0"/>
          </a:p>
          <a:p>
            <a:r>
              <a:rPr lang="cs-CZ" sz="2400" dirty="0"/>
              <a:t>Prezentace na interaktivní </a:t>
            </a:r>
            <a:r>
              <a:rPr lang="cs-CZ" sz="2400" dirty="0" smtClean="0"/>
              <a:t>tabuli.</a:t>
            </a:r>
            <a:endParaRPr lang="cs-CZ" sz="2400" dirty="0"/>
          </a:p>
          <a:p>
            <a:r>
              <a:rPr lang="cs-CZ" sz="2400" dirty="0"/>
              <a:t>Pomůcky: pravítka, kružítko, </a:t>
            </a:r>
            <a:r>
              <a:rPr lang="cs-CZ" sz="2400" dirty="0" smtClean="0"/>
              <a:t>fixy, interaktivní </a:t>
            </a:r>
            <a:r>
              <a:rPr lang="cs-CZ" sz="2400" dirty="0" smtClean="0"/>
              <a:t>pero.</a:t>
            </a:r>
            <a:endParaRPr lang="cs-CZ" sz="2400" dirty="0"/>
          </a:p>
          <a:p>
            <a:r>
              <a:rPr lang="cs-CZ" sz="2400" dirty="0"/>
              <a:t>Inovace: interaktivní způsob učení, přesun geometrických </a:t>
            </a:r>
            <a:r>
              <a:rPr lang="cs-CZ" sz="2400" dirty="0" smtClean="0"/>
              <a:t>tvarů.</a:t>
            </a:r>
            <a:endParaRPr lang="cs-CZ" sz="2400" dirty="0"/>
          </a:p>
          <a:p>
            <a:r>
              <a:rPr lang="cs-CZ" sz="2400" dirty="0"/>
              <a:t>Metodické pokyny: opakování a prohloubení učiva o </a:t>
            </a:r>
            <a:r>
              <a:rPr lang="cs-CZ" sz="2400" dirty="0" smtClean="0"/>
              <a:t>čtverci a obdélníku , nové učivo o úhlopříčkách,  </a:t>
            </a:r>
            <a:r>
              <a:rPr lang="cs-CZ" sz="2400" dirty="0"/>
              <a:t>používání rýsovacích potřeb žáků – žáci rýsují také do svých </a:t>
            </a:r>
            <a:r>
              <a:rPr lang="cs-CZ" sz="2400" dirty="0" smtClean="0"/>
              <a:t>sešitů.</a:t>
            </a:r>
            <a:endParaRPr lang="cs-CZ" sz="24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Čtverec, obdélník a jejich úhlopříčky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611560" y="1988840"/>
            <a:ext cx="3816424" cy="18002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655576" y="4437112"/>
            <a:ext cx="1800000" cy="1800000"/>
          </a:xfrm>
          <a:prstGeom prst="rect">
            <a:avLst/>
          </a:prstGeom>
          <a:noFill/>
          <a:ln w="571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44108" y="2600908"/>
            <a:ext cx="2520280" cy="576064"/>
          </a:xfrm>
          <a:prstGeom prst="rect">
            <a:avLst/>
          </a:prstGeom>
          <a:solidFill>
            <a:srgbClr val="00B0F0"/>
          </a:solidFill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ÚHLOPŘÍČKA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4761048"/>
            <a:ext cx="2736304" cy="1152128"/>
          </a:xfrm>
          <a:prstGeom prst="rect">
            <a:avLst/>
          </a:prstGeom>
          <a:solidFill>
            <a:schemeClr val="accent5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j</a:t>
            </a:r>
            <a:r>
              <a:rPr lang="cs-CZ" sz="2000" b="1" dirty="0" smtClean="0">
                <a:solidFill>
                  <a:schemeClr val="tx1"/>
                </a:solidFill>
              </a:rPr>
              <a:t>e úsečka, která spojuje protilehlé vrcholy čtverce nebo </a:t>
            </a:r>
            <a:r>
              <a:rPr lang="cs-CZ" sz="2000" b="1" dirty="0" smtClean="0">
                <a:solidFill>
                  <a:schemeClr val="tx1"/>
                </a:solidFill>
              </a:rPr>
              <a:t>obdélníka.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353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ČTVEREC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sz="2000" b="1" dirty="0"/>
              <a:t>j</a:t>
            </a:r>
            <a:r>
              <a:rPr lang="cs-CZ" sz="2000" b="1" dirty="0" smtClean="0"/>
              <a:t>sou na sebe kolmé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/>
              <a:t>m</a:t>
            </a:r>
            <a:r>
              <a:rPr lang="cs-CZ" sz="2000" b="1" dirty="0" smtClean="0"/>
              <a:t>ají stejnou velikost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/>
              <a:t>p</a:t>
            </a:r>
            <a:r>
              <a:rPr lang="cs-CZ" sz="2000" b="1" dirty="0" smtClean="0"/>
              <a:t>ůlí se navzájem</a:t>
            </a:r>
            <a:endParaRPr lang="cs-CZ" sz="2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OBDÉLNÍK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sz="2000" b="1" dirty="0"/>
              <a:t>m</a:t>
            </a:r>
            <a:r>
              <a:rPr lang="cs-CZ" sz="2000" b="1" dirty="0" smtClean="0"/>
              <a:t>ají stejnou velikost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/>
              <a:t>p</a:t>
            </a:r>
            <a:r>
              <a:rPr lang="cs-CZ" sz="2000" b="1" dirty="0" smtClean="0"/>
              <a:t>ůlí se navzájem</a:t>
            </a:r>
            <a:endParaRPr lang="cs-CZ" sz="2000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Vlastnosti úhlopříček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403648" y="2348880"/>
            <a:ext cx="914400" cy="914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76056" y="2348880"/>
            <a:ext cx="2016224" cy="9144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269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  <a:ln w="57150"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Úkoly se čtverci a obdélníky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611560" y="1772816"/>
            <a:ext cx="3168352" cy="864096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76056" y="1916832"/>
            <a:ext cx="900000" cy="900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356992"/>
            <a:ext cx="7801046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Přesuň čtverec tak, aby se překrýval s obdélníkem a společnou částí byl: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/>
              <a:t>t</a:t>
            </a:r>
            <a:r>
              <a:rPr lang="cs-CZ" sz="2000" b="1" dirty="0" smtClean="0"/>
              <a:t>rojúhelník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čtyřúhelník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/>
              <a:t>p</a:t>
            </a:r>
            <a:r>
              <a:rPr lang="cs-CZ" sz="2000" b="1" dirty="0" smtClean="0"/>
              <a:t>ětiúhelník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/>
              <a:t>š</a:t>
            </a:r>
            <a:r>
              <a:rPr lang="cs-CZ" sz="2000" b="1" dirty="0" smtClean="0"/>
              <a:t>estiúhelník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dirty="0" smtClean="0"/>
              <a:t>sedmiúhelník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805264"/>
            <a:ext cx="5855577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Sestroj čtverec, který má úhlopříčku, která měří 8 cm.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227549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202</Words>
  <Application>Microsoft Office PowerPoint</Application>
  <PresentationFormat>Předvádění na obrazovce (4:3)</PresentationFormat>
  <Paragraphs>44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Čtverec, obdélník a jejich úhlopříčky</vt:lpstr>
      <vt:lpstr>Vlastnosti úhlopříček</vt:lpstr>
      <vt:lpstr>Úkoly se čtverci a obdélníky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19</cp:revision>
  <dcterms:created xsi:type="dcterms:W3CDTF">2011-08-21T15:31:45Z</dcterms:created>
  <dcterms:modified xsi:type="dcterms:W3CDTF">2012-03-11T21:22:23Z</dcterms:modified>
</cp:coreProperties>
</file>