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NÁZEV:VY_32_INOVACE_11: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Balada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NÁZEV:VY_32_INOVACE_11: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Balada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70277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Balada</a:t>
            </a:r>
            <a:endParaRPr lang="cs-CZ" sz="6600" b="1" dirty="0"/>
          </a:p>
        </p:txBody>
      </p:sp>
      <p:pic>
        <p:nvPicPr>
          <p:cNvPr id="1026" name="Picture 2" descr="C:\Users\08FQ\AppData\Local\Microsoft\Windows\Temporary Internet Files\Content.IE5\DE4CGPLA\MC90043610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4778082" cy="469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854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Balada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8245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0070C0"/>
                </a:solidFill>
              </a:rPr>
              <a:t>Lyricko-epický literární žánr 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0070C0"/>
                </a:solidFill>
              </a:rPr>
              <a:t>Báseň s pochmurným dějem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0070C0"/>
                </a:solidFill>
              </a:rPr>
              <a:t>Často končí smutně, přímo tragicky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0070C0"/>
                </a:solidFill>
              </a:rPr>
              <a:t>Vystupují v ní nadpřirozené bytosti(vodník, polednice…)</a:t>
            </a:r>
            <a:endParaRPr lang="cs-CZ" sz="4000" b="1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29614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FF"/>
                </a:solidFill>
              </a:rPr>
              <a:t>Autor</a:t>
            </a:r>
            <a:endParaRPr lang="cs-CZ" sz="6000" b="1" dirty="0">
              <a:solidFill>
                <a:srgbClr val="FFFFFF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2132857"/>
            <a:ext cx="8229600" cy="31683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0070C0"/>
                </a:solidFill>
              </a:rPr>
              <a:t>Karel Jaromír Erben:</a:t>
            </a:r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  Kytice</a:t>
            </a:r>
          </a:p>
          <a:p>
            <a:pPr>
              <a:buFont typeface="Wingdings" pitchFamily="2" charset="2"/>
              <a:buChar char="§"/>
            </a:pP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Opakování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61206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1.Balada je útvar:</a:t>
            </a:r>
          </a:p>
          <a:p>
            <a:pPr marL="0" indent="0">
              <a:buNone/>
            </a:pPr>
            <a:r>
              <a:rPr lang="cs-CZ" sz="2800" b="1" dirty="0" smtClean="0"/>
              <a:t>    a) lyrický</a:t>
            </a:r>
          </a:p>
          <a:p>
            <a:pPr marL="0" indent="0">
              <a:buNone/>
            </a:pPr>
            <a:r>
              <a:rPr lang="cs-CZ" sz="2800" b="1" dirty="0" smtClean="0"/>
              <a:t>    b) epický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c) </a:t>
            </a:r>
            <a:r>
              <a:rPr lang="cs-CZ" sz="2800" b="1" dirty="0"/>
              <a:t>l</a:t>
            </a:r>
            <a:r>
              <a:rPr lang="cs-CZ" sz="2800" b="1" dirty="0" smtClean="0"/>
              <a:t>yricko-epický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2.Balada (vyber správné tvrzení)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Má veselý děj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b) Obsahuje mravní ponaučení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c) Má pochmurný děj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3. Karel Jaromír Erben napsal: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Máj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b) Kytice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c) </a:t>
            </a:r>
            <a:r>
              <a:rPr lang="cs-CZ" sz="2800" b="1" dirty="0" err="1" smtClean="0"/>
              <a:t>Illias</a:t>
            </a:r>
            <a:r>
              <a:rPr lang="cs-CZ" sz="2800" b="1" dirty="0" smtClean="0"/>
              <a:t> a Odyssea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Správné 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04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1. Povídka je útvar: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c</a:t>
            </a:r>
            <a:r>
              <a:rPr lang="cs-CZ" sz="2800" b="1" dirty="0"/>
              <a:t>) </a:t>
            </a:r>
            <a:r>
              <a:rPr lang="cs-CZ" sz="2800" b="1" dirty="0" smtClean="0"/>
              <a:t>lyricko-epický</a:t>
            </a:r>
            <a:endParaRPr lang="cs-CZ" sz="2800" b="1" dirty="0" smtClean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800" b="1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2.Román (vyber správné tvrzení)</a:t>
            </a:r>
          </a:p>
          <a:p>
            <a:pPr marL="0" indent="0">
              <a:buNone/>
            </a:pPr>
            <a:r>
              <a:rPr lang="cs-CZ" sz="2800" b="1" dirty="0" smtClean="0"/>
              <a:t>       c) Má </a:t>
            </a:r>
            <a:r>
              <a:rPr lang="cs-CZ" sz="2800" b="1" dirty="0"/>
              <a:t>pochmurný děj</a:t>
            </a:r>
          </a:p>
          <a:p>
            <a:pPr marL="0" indent="0">
              <a:buNone/>
            </a:pPr>
            <a:endParaRPr lang="cs-CZ" sz="2800" b="1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70C0"/>
                </a:solidFill>
              </a:rPr>
              <a:t> 3. Alois Jirásek napsal:</a:t>
            </a:r>
          </a:p>
          <a:p>
            <a:pPr marL="0" indent="0">
              <a:buNone/>
            </a:pPr>
            <a:r>
              <a:rPr lang="cs-CZ" sz="2800" b="1" dirty="0" smtClean="0"/>
              <a:t>     b</a:t>
            </a:r>
            <a:r>
              <a:rPr lang="cs-CZ" sz="2800" b="1" dirty="0"/>
              <a:t>) Kytice</a:t>
            </a:r>
          </a:p>
        </p:txBody>
      </p:sp>
    </p:spTree>
    <p:extLst>
      <p:ext uri="{BB962C8B-B14F-4D97-AF65-F5344CB8AC3E}">
        <p14:creationId xmlns:p14="http://schemas.microsoft.com/office/powerpoint/2010/main" val="52462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3528392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</a:t>
            </a:r>
            <a:r>
              <a:rPr lang="cs-CZ" dirty="0" smtClean="0"/>
              <a:t>dne1.3.2012.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 Microsoft.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</a:t>
            </a:r>
            <a:r>
              <a:rPr lang="cs-CZ" smtClean="0"/>
              <a:t>dne 1.3.2012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7">
      <a:dk1>
        <a:sysClr val="windowText" lastClr="000000"/>
      </a:dk1>
      <a:lt1>
        <a:srgbClr val="FFCC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409</TotalTime>
  <Words>227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Balada</vt:lpstr>
      <vt:lpstr>Balada</vt:lpstr>
      <vt:lpstr>Autor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93</cp:revision>
  <dcterms:created xsi:type="dcterms:W3CDTF">2011-09-10T16:31:29Z</dcterms:created>
  <dcterms:modified xsi:type="dcterms:W3CDTF">2012-05-07T17:55:24Z</dcterms:modified>
</cp:coreProperties>
</file>