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NÁZEV:VY_32_INOVACE_13: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Básnická povídka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NÁZEV:VY_32_INOVACE_13: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Básnická povídka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54480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FFFF"/>
                </a:solidFill>
              </a:rPr>
              <a:t>Básnická povídka</a:t>
            </a:r>
            <a:endParaRPr lang="cs-CZ" sz="6600" b="1" dirty="0">
              <a:solidFill>
                <a:srgbClr val="FFFFFF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Picture 2" descr="C:\Users\08FQ\AppData\Local\Microsoft\Windows\Temporary Internet Files\Content.IE5\S7687CZ2\MP900427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4248472" cy="4428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854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728192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Básnická povídka</a:t>
            </a:r>
            <a:br>
              <a:rPr lang="cs-CZ" sz="6000" b="1" dirty="0" smtClean="0"/>
            </a:br>
            <a:r>
              <a:rPr lang="cs-CZ" sz="6000" b="1" dirty="0" smtClean="0"/>
              <a:t>(poema)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8229600" cy="37444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Lyricko-epický literární žánr 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Děj zaměřený na osud člověka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Autor hodně líčí pocity hrdinů</a:t>
            </a:r>
            <a:endParaRPr lang="cs-CZ" sz="4000" b="1" dirty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1296144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Autor</a:t>
            </a:r>
            <a:endParaRPr lang="cs-CZ" sz="60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539552" y="2492896"/>
            <a:ext cx="8229600" cy="31683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Karel Hynek Mácha: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FFFF"/>
                </a:solidFill>
              </a:rPr>
              <a:t> </a:t>
            </a:r>
            <a:r>
              <a:rPr lang="cs-CZ" sz="4400" b="1" dirty="0" smtClean="0">
                <a:solidFill>
                  <a:srgbClr val="FFFFFF"/>
                </a:solidFill>
              </a:rPr>
              <a:t>    Máj</a:t>
            </a:r>
          </a:p>
          <a:p>
            <a:pPr>
              <a:buFont typeface="Wingdings" pitchFamily="2" charset="2"/>
              <a:buChar char="§"/>
            </a:pP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Opakování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61206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</a:rPr>
              <a:t>1. Básnická povídka je útvar: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FF"/>
                </a:solidFill>
              </a:rPr>
              <a:t>    a) epický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FF"/>
                </a:solidFill>
              </a:rPr>
              <a:t>    b) lyricko-epický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   c) lyrický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</a:rPr>
              <a:t>2. Vyber název básnické povídky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    a) Máj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    b) Březen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    c) Červen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</a:rPr>
              <a:t>3. Básnickou povídku Máj napsal: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    a) Jan Neruda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    b) Karel Hynek Mácha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    c) Karel Jaromír Erben</a:t>
            </a:r>
            <a:endParaRPr lang="cs-CZ"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Správné 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04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</a:rPr>
              <a:t>1. Povídka je útvar: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b) lyricko-epický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00"/>
                </a:solidFill>
              </a:rPr>
              <a:t>2</a:t>
            </a:r>
            <a:r>
              <a:rPr lang="cs-CZ" sz="2800" b="1" dirty="0">
                <a:solidFill>
                  <a:srgbClr val="FFFF00"/>
                </a:solidFill>
              </a:rPr>
              <a:t>. Vyber název </a:t>
            </a:r>
            <a:r>
              <a:rPr lang="cs-CZ" sz="2800" b="1" dirty="0" smtClean="0">
                <a:solidFill>
                  <a:srgbClr val="FFFF00"/>
                </a:solidFill>
              </a:rPr>
              <a:t>básnické povídky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FF"/>
                </a:solidFill>
              </a:rPr>
              <a:t>    a</a:t>
            </a:r>
            <a:r>
              <a:rPr lang="cs-CZ" sz="2800" dirty="0">
                <a:solidFill>
                  <a:srgbClr val="FFFFFF"/>
                </a:solidFill>
              </a:rPr>
              <a:t>) </a:t>
            </a:r>
            <a:r>
              <a:rPr lang="cs-CZ" sz="2800" dirty="0" smtClean="0">
                <a:solidFill>
                  <a:srgbClr val="FFFFFF"/>
                </a:solidFill>
              </a:rPr>
              <a:t>Máj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3. </a:t>
            </a:r>
            <a:r>
              <a:rPr lang="cs-CZ" sz="2800" b="1" dirty="0">
                <a:solidFill>
                  <a:srgbClr val="FFFF00"/>
                </a:solidFill>
              </a:rPr>
              <a:t>Básnickou povídku Máj napsal</a:t>
            </a:r>
            <a:r>
              <a:rPr lang="cs-CZ" sz="2800" b="1" dirty="0" smtClean="0">
                <a:solidFill>
                  <a:srgbClr val="FFFF00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b</a:t>
            </a:r>
            <a:r>
              <a:rPr lang="cs-CZ" sz="2800" dirty="0">
                <a:solidFill>
                  <a:srgbClr val="FFFFFF"/>
                </a:solidFill>
              </a:rPr>
              <a:t>) Karel Hynek Mácha</a:t>
            </a:r>
          </a:p>
        </p:txBody>
      </p:sp>
    </p:spTree>
    <p:extLst>
      <p:ext uri="{BB962C8B-B14F-4D97-AF65-F5344CB8AC3E}">
        <p14:creationId xmlns:p14="http://schemas.microsoft.com/office/powerpoint/2010/main" val="52462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3528392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</a:t>
            </a:r>
            <a:r>
              <a:rPr lang="cs-CZ" dirty="0" smtClean="0"/>
              <a:t>dne22.3.2012.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 Microsoft.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</a:t>
            </a:r>
            <a:r>
              <a:rPr lang="cs-CZ" smtClean="0"/>
              <a:t>dne 22.3.2012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1">
      <a:dk1>
        <a:sysClr val="windowText" lastClr="000000"/>
      </a:dk1>
      <a:lt1>
        <a:srgbClr val="FFADAD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428</TotalTime>
  <Words>223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Básnická povídka</vt:lpstr>
      <vt:lpstr>Básnická povídka (poema)</vt:lpstr>
      <vt:lpstr>Autor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103</cp:revision>
  <dcterms:created xsi:type="dcterms:W3CDTF">2011-09-10T16:31:29Z</dcterms:created>
  <dcterms:modified xsi:type="dcterms:W3CDTF">2012-05-07T17:56:33Z</dcterms:modified>
</cp:coreProperties>
</file>