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NÁZEV:VY_32_INOVACE_15: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Tragédie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NÁZEV:VY_32_INOVACE_15: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Tragédie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33305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>
                <a:solidFill>
                  <a:srgbClr val="FFFFFF"/>
                </a:solidFill>
              </a:rPr>
              <a:t>Materiál </a:t>
            </a:r>
            <a:r>
              <a:rPr lang="cs-CZ" dirty="0">
                <a:solidFill>
                  <a:srgbClr val="FFFFFF"/>
                </a:solidFill>
              </a:rPr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Lze jej využít jako zápis do sešitu.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Po každé prezentaci následuje četba textu 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Láska a smrt</a:t>
            </a:r>
            <a:endParaRPr lang="cs-CZ" sz="6600" b="1" dirty="0"/>
          </a:p>
        </p:txBody>
      </p:sp>
      <p:pic>
        <p:nvPicPr>
          <p:cNvPr id="1026" name="Picture 2" descr="C:\Users\08FQ\AppData\Local\Microsoft\Windows\Temporary Internet Files\Content.IE5\AM1I8PN9\MC90043584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16832"/>
            <a:ext cx="273630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Q\AppData\Local\Microsoft\Windows\Temporary Internet Files\Content.IE5\K0O7W0UI\MC9000980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996" y="2276872"/>
            <a:ext cx="229445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854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Tragédie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FF"/>
                </a:solidFill>
              </a:rPr>
              <a:t>Dramatický literární žánr 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FF"/>
                </a:solidFill>
              </a:rPr>
              <a:t>Vznikla ve starověkém Řecku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FF"/>
                </a:solidFill>
              </a:rPr>
              <a:t>Hra s vážným obsahem, v níž se hrdina dostává do konfliktu se silami, které jsou silnější než on (osud, zákony…) a v zápasu s nimi podléhá</a:t>
            </a:r>
            <a:endParaRPr lang="cs-CZ" sz="4000" b="1" dirty="0">
              <a:solidFill>
                <a:srgbClr val="FFFFFF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296144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Autoři</a:t>
            </a:r>
            <a:endParaRPr lang="cs-CZ" sz="60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2132857"/>
            <a:ext cx="8229600" cy="31683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FF"/>
                </a:solidFill>
              </a:rPr>
              <a:t>William Shakespeare: Romeo a Julie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FF"/>
                </a:solidFill>
              </a:rPr>
              <a:t>Alois a Vilém Mrštíkovi: Maryša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FFFF"/>
                </a:solidFill>
              </a:rPr>
              <a:t> </a:t>
            </a:r>
            <a:r>
              <a:rPr lang="cs-CZ" sz="4400" b="1" dirty="0" smtClean="0">
                <a:solidFill>
                  <a:srgbClr val="FFFFFF"/>
                </a:solidFill>
              </a:rPr>
              <a:t>    </a:t>
            </a:r>
          </a:p>
          <a:p>
            <a:pPr>
              <a:buFont typeface="Wingdings" pitchFamily="2" charset="2"/>
              <a:buChar char="§"/>
            </a:pP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Opakování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61206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1. Tragédie je útvar: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FF"/>
                </a:solidFill>
              </a:rPr>
              <a:t>    a) epický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FF"/>
                </a:solidFill>
              </a:rPr>
              <a:t>    b) lyricko-epický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c) dramatický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2. Vyber správné tvrzení: Tragédie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a) je veršované vyprávění o hrdinech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b) je hra s vážným obsahem, v níž hrdina podléhá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c) přináší ponaučení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3. William Shakespeare napsal: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a) Romeo a Julie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b) Maryša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c) Psohlavci</a:t>
            </a:r>
            <a:endParaRPr lang="cs-CZ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Správné 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04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1. </a:t>
            </a:r>
            <a:r>
              <a:rPr lang="cs-CZ" sz="2800" b="1" dirty="0">
                <a:solidFill>
                  <a:srgbClr val="FFFFFF"/>
                </a:solidFill>
              </a:rPr>
              <a:t>Tragédie je útvar</a:t>
            </a:r>
            <a:r>
              <a:rPr lang="cs-CZ" sz="2800" b="1" dirty="0" smtClean="0">
                <a:solidFill>
                  <a:srgbClr val="FFFFFF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c</a:t>
            </a:r>
            <a:r>
              <a:rPr lang="cs-CZ" sz="2800" dirty="0">
                <a:solidFill>
                  <a:srgbClr val="FFFFFF"/>
                </a:solidFill>
              </a:rPr>
              <a:t>) </a:t>
            </a:r>
            <a:r>
              <a:rPr lang="cs-CZ" sz="2800" dirty="0" smtClean="0">
                <a:solidFill>
                  <a:srgbClr val="FFFFFF"/>
                </a:solidFill>
              </a:rPr>
              <a:t>dramatický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FF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2</a:t>
            </a:r>
            <a:r>
              <a:rPr lang="cs-CZ" sz="2800" b="1" dirty="0">
                <a:solidFill>
                  <a:srgbClr val="FFFFFF"/>
                </a:solidFill>
              </a:rPr>
              <a:t>. Vyber správné tvrzení: Tragédie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 </a:t>
            </a:r>
            <a:r>
              <a:rPr lang="cs-CZ" sz="2800" dirty="0" smtClean="0">
                <a:solidFill>
                  <a:srgbClr val="FFFFFF"/>
                </a:solidFill>
              </a:rPr>
              <a:t>  b) </a:t>
            </a:r>
            <a:r>
              <a:rPr lang="cs-CZ" sz="2800" dirty="0">
                <a:solidFill>
                  <a:srgbClr val="FFFFFF"/>
                </a:solidFill>
              </a:rPr>
              <a:t>je hra s vážným obsahem, v níž hrdina podléhá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FF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3. </a:t>
            </a:r>
            <a:r>
              <a:rPr lang="cs-CZ" sz="2800" b="1" dirty="0">
                <a:solidFill>
                  <a:srgbClr val="FFFFFF"/>
                </a:solidFill>
              </a:rPr>
              <a:t>William Shakespeare napsal: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    a) Romeo a Julie</a:t>
            </a:r>
          </a:p>
        </p:txBody>
      </p:sp>
    </p:spTree>
    <p:extLst>
      <p:ext uri="{BB962C8B-B14F-4D97-AF65-F5344CB8AC3E}">
        <p14:creationId xmlns:p14="http://schemas.microsoft.com/office/powerpoint/2010/main" val="52462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3528392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</a:t>
            </a:r>
            <a:r>
              <a:rPr lang="cs-CZ" dirty="0" smtClean="0"/>
              <a:t>dne18.4.2012.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 Microsoft.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18.4.2012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2">
      <a:dk1>
        <a:sysClr val="windowText" lastClr="000000"/>
      </a:dk1>
      <a:lt1>
        <a:srgbClr val="FFADAD"/>
      </a:lt1>
      <a:dk2>
        <a:srgbClr val="5A6378"/>
      </a:dk2>
      <a:lt2>
        <a:srgbClr val="E084D3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457</TotalTime>
  <Words>273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Láska a smrt</vt:lpstr>
      <vt:lpstr>Tragédie</vt:lpstr>
      <vt:lpstr>Autoři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107</cp:revision>
  <dcterms:created xsi:type="dcterms:W3CDTF">2011-09-10T16:31:29Z</dcterms:created>
  <dcterms:modified xsi:type="dcterms:W3CDTF">2012-05-07T17:57:22Z</dcterms:modified>
</cp:coreProperties>
</file>