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VY_32_INOVACE_04_Kružnice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Kružnice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VY_32_INOVACE_04_Kružnice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Kružnice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A7B555-7AB1-4522-A052-F515DBD7C727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A4C160-EDAC-4963-9E8C-87BB754B1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596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Opakujeme, co o kruhu</a:t>
            </a:r>
            <a:r>
              <a:rPr lang="cs-CZ" baseline="0" dirty="0" smtClean="0"/>
              <a:t> a kružnici víme, žáci vyznačují střed, poloměr, průměr.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4C160-EDAC-4963-9E8C-87BB754B100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2715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vyznačí střed, poloměr, průměr, osy souměrnosti označí. Narýsují další osy.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4C160-EDAC-4963-9E8C-87BB754B100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9993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pracují podle zadání.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4C160-EDAC-4963-9E8C-87BB754B100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271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počítají podle zadání.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4C160-EDAC-4963-9E8C-87BB754B100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484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8794716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Materiál je pro žáky 5.ročníku, pro výuku matematiky</a:t>
            </a:r>
          </a:p>
          <a:p>
            <a:r>
              <a:rPr lang="cs-CZ" sz="2400" dirty="0" smtClean="0"/>
              <a:t>Prezentace na interaktivní tabuli</a:t>
            </a:r>
          </a:p>
          <a:p>
            <a:r>
              <a:rPr lang="cs-CZ" sz="2400" dirty="0" smtClean="0"/>
              <a:t>Pomůcky: pravítka, kružítko, </a:t>
            </a:r>
            <a:r>
              <a:rPr lang="cs-CZ" sz="2400" dirty="0" smtClean="0"/>
              <a:t>fixy, interaktivní pero</a:t>
            </a:r>
            <a:endParaRPr lang="cs-CZ" sz="2400" dirty="0" smtClean="0"/>
          </a:p>
          <a:p>
            <a:r>
              <a:rPr lang="cs-CZ" sz="2400" dirty="0" smtClean="0"/>
              <a:t>Inovace: interaktivní způsob učení, přesun geometrických tvarů</a:t>
            </a:r>
          </a:p>
          <a:p>
            <a:r>
              <a:rPr lang="cs-CZ" sz="2400" dirty="0" smtClean="0"/>
              <a:t>Metodické pokyny: opakování a prohloubení učiva o kružnici a kruhu, používání rýsovacích potřeb žáků – žáci rýsují také do svých sešitů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  <a:ln w="5715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800" b="1" dirty="0" smtClean="0"/>
              <a:t>Kružnice a kruh</a:t>
            </a:r>
            <a:endParaRPr lang="cs-CZ" sz="2800" b="1" dirty="0"/>
          </a:p>
        </p:txBody>
      </p:sp>
      <p:sp>
        <p:nvSpPr>
          <p:cNvPr id="3" name="Ovál 2"/>
          <p:cNvSpPr/>
          <p:nvPr/>
        </p:nvSpPr>
        <p:spPr>
          <a:xfrm>
            <a:off x="1259632" y="2204864"/>
            <a:ext cx="1800000" cy="18000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4" name="Ovál 3"/>
          <p:cNvSpPr/>
          <p:nvPr/>
        </p:nvSpPr>
        <p:spPr>
          <a:xfrm>
            <a:off x="5508104" y="2024844"/>
            <a:ext cx="1944000" cy="1944216"/>
          </a:xfrm>
          <a:prstGeom prst="ellipse">
            <a:avLst/>
          </a:prstGeom>
          <a:solidFill>
            <a:srgbClr val="92D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99592" y="4253026"/>
            <a:ext cx="738933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000" b="1" dirty="0" smtClean="0"/>
              <a:t>Kružnice je dána středem(S) a poloměrem (</a:t>
            </a:r>
            <a:r>
              <a:rPr lang="cs-CZ" sz="2000" b="1" i="1" dirty="0" smtClean="0"/>
              <a:t>r</a:t>
            </a:r>
            <a:r>
              <a:rPr lang="cs-CZ" sz="2000" b="1" dirty="0" smtClean="0"/>
              <a:t>).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000" b="1" dirty="0" smtClean="0"/>
              <a:t>Průměr(</a:t>
            </a:r>
            <a:r>
              <a:rPr lang="cs-CZ" sz="2000" b="1" i="1" dirty="0" smtClean="0"/>
              <a:t>d</a:t>
            </a:r>
            <a:r>
              <a:rPr lang="cs-CZ" sz="2000" b="1" dirty="0" smtClean="0"/>
              <a:t>) –   </a:t>
            </a:r>
            <a:r>
              <a:rPr lang="cs-CZ" sz="2000" b="1" i="1" dirty="0" smtClean="0"/>
              <a:t>d=2.r</a:t>
            </a:r>
            <a:endParaRPr lang="cs-CZ" sz="2000" b="1" dirty="0" smtClean="0"/>
          </a:p>
          <a:p>
            <a:pPr marL="342900" indent="-342900">
              <a:buFont typeface="Wingdings" pitchFamily="2" charset="2"/>
              <a:buChar char="§"/>
            </a:pPr>
            <a:r>
              <a:rPr lang="cs-CZ" sz="2000" b="1" dirty="0" smtClean="0"/>
              <a:t>Kruh je část roviny vymezená kružnicí.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000" b="1" dirty="0" smtClean="0"/>
              <a:t>Kružnice má nekonečně mnoho os souměrnosti, které procházejí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středem kružnice.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061205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2627784" y="1196752"/>
            <a:ext cx="3960000" cy="396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1259632" y="3130013"/>
            <a:ext cx="7128792" cy="36224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267744" y="764704"/>
            <a:ext cx="4968552" cy="5040560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607784" y="476672"/>
            <a:ext cx="0" cy="6048672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4607784" y="332656"/>
            <a:ext cx="1764416" cy="2815469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>
            <a:off x="2339752" y="3130013"/>
            <a:ext cx="2268032" cy="3035291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971600" y="1628800"/>
            <a:ext cx="7128792" cy="2952328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9301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  <a:ln w="5715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Řešíme úkoly s kružnicí a kruhem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916832"/>
            <a:ext cx="2577693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Vyznač společnou část: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996952"/>
            <a:ext cx="2176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 Kruhu </a:t>
            </a:r>
            <a:r>
              <a:rPr lang="cs-CZ" i="1" dirty="0" smtClean="0"/>
              <a:t>k</a:t>
            </a:r>
            <a:r>
              <a:rPr lang="cs-CZ" dirty="0" smtClean="0"/>
              <a:t> a přímky </a:t>
            </a:r>
            <a:r>
              <a:rPr lang="cs-CZ" i="1" dirty="0" smtClean="0"/>
              <a:t>p</a:t>
            </a:r>
            <a:endParaRPr lang="cs-CZ" i="1" dirty="0"/>
          </a:p>
        </p:txBody>
      </p:sp>
      <p:sp>
        <p:nvSpPr>
          <p:cNvPr id="5" name="Ovál 4"/>
          <p:cNvSpPr/>
          <p:nvPr/>
        </p:nvSpPr>
        <p:spPr>
          <a:xfrm>
            <a:off x="1108398" y="3479022"/>
            <a:ext cx="1440000" cy="1440000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x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04047" y="2996952"/>
            <a:ext cx="2545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b) Kružnice k a úsečky AB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5579577" y="3496956"/>
            <a:ext cx="1440000" cy="1440000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827584" y="3573016"/>
            <a:ext cx="2592288" cy="1584176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4716016" y="3181618"/>
            <a:ext cx="3600400" cy="2263606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2411760" y="3460358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k</a:t>
            </a:r>
            <a:endParaRPr lang="cs-CZ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14202" y="3645024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p</a:t>
            </a:r>
            <a:endParaRPr lang="cs-CZ" i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236296" y="3597999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24536" y="432445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959083" y="413978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202633" y="3388350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86372" y="3995811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157551" y="3967331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825192" y="384762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245723" y="3811145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28905" y="3479022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k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433137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/>
      <p:bldP spid="7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980728"/>
            <a:ext cx="6823343" cy="461665"/>
          </a:xfrm>
          <a:prstGeom prst="rect">
            <a:avLst/>
          </a:prstGeom>
          <a:solidFill>
            <a:srgbClr val="92D050"/>
          </a:solidFill>
          <a:ln w="5715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Kolik měří strana</a:t>
            </a:r>
            <a:r>
              <a:rPr lang="cs-CZ" sz="2400" i="1" dirty="0" smtClean="0"/>
              <a:t> a</a:t>
            </a:r>
            <a:r>
              <a:rPr lang="cs-CZ" sz="2400" dirty="0" smtClean="0"/>
              <a:t> čtverce na obrázku, je-li </a:t>
            </a:r>
            <a:r>
              <a:rPr lang="cs-CZ" sz="2400" i="1" dirty="0" smtClean="0"/>
              <a:t>r = 32 cm.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2915816" y="2492896"/>
            <a:ext cx="2880000" cy="288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2915816" y="2492896"/>
            <a:ext cx="2880000" cy="2880000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x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68625" y="3748230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71919" y="3932896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4325867" y="2708920"/>
            <a:ext cx="765405" cy="1223976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751775" y="3068960"/>
            <a:ext cx="263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r</a:t>
            </a:r>
            <a:endParaRPr lang="cs-CZ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57642" y="5404574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a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45971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764704"/>
            <a:ext cx="5306068" cy="1569660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Narýsuj dvě různě velké kružnice tak, aby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n</a:t>
            </a:r>
            <a:r>
              <a:rPr lang="cs-CZ" sz="2400" dirty="0" smtClean="0"/>
              <a:t>eměly žádný společný bod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m</a:t>
            </a:r>
            <a:r>
              <a:rPr lang="cs-CZ" sz="2400" dirty="0" smtClean="0"/>
              <a:t>ěly 1 společný bod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m</a:t>
            </a:r>
            <a:r>
              <a:rPr lang="cs-CZ" sz="2400" dirty="0" smtClean="0"/>
              <a:t>ěly 2 společné body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80982" y="2564904"/>
            <a:ext cx="863506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580982" y="4095074"/>
            <a:ext cx="1440000" cy="144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1121042" y="4513070"/>
            <a:ext cx="360000" cy="36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195736" y="3501008"/>
            <a:ext cx="1440000" cy="144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2915736" y="5128808"/>
            <a:ext cx="360000" cy="36004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860032" y="3037602"/>
            <a:ext cx="1440000" cy="144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579319" y="3397749"/>
            <a:ext cx="720000" cy="72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6624228" y="3429000"/>
            <a:ext cx="1440000" cy="144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8051038" y="3482783"/>
            <a:ext cx="720000" cy="72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995936" y="4858810"/>
            <a:ext cx="1432450" cy="144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004048" y="5200848"/>
            <a:ext cx="576064" cy="576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1281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247</Words>
  <Application>Microsoft Office PowerPoint</Application>
  <PresentationFormat>Předvádění na obrazovce (4:3)</PresentationFormat>
  <Paragraphs>57</Paragraphs>
  <Slides>8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Kružnice a kruh</vt:lpstr>
      <vt:lpstr>Prezentace aplikace PowerPoint</vt:lpstr>
      <vt:lpstr>Řešíme úkoly s kružnicí a kruhem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Dyková Anna</cp:lastModifiedBy>
  <cp:revision>20</cp:revision>
  <dcterms:created xsi:type="dcterms:W3CDTF">2011-08-21T15:31:45Z</dcterms:created>
  <dcterms:modified xsi:type="dcterms:W3CDTF">2011-12-11T17:53:45Z</dcterms:modified>
</cp:coreProperties>
</file>