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5" r:id="rId3"/>
    <p:sldId id="267" r:id="rId4"/>
    <p:sldId id="264" r:id="rId5"/>
    <p:sldId id="261" r:id="rId6"/>
    <p:sldId id="268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NÁZEV:VY_32_INOVACE_02: 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dirty="0" smtClean="0"/>
            <a:t> - negative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NÁZEV:VY_32_INOVACE_02: 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- negative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11194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824536"/>
          </a:xfrm>
        </p:spPr>
        <p:txBody>
          <a:bodyPr>
            <a:normAutofit/>
          </a:bodyPr>
          <a:lstStyle/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 Materiál slouží jako pomůcka při procvičování slovesných časů.</a:t>
            </a:r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Na 3.,4. straně prezentace si žáci zopakují </a:t>
            </a:r>
            <a:r>
              <a:rPr lang="cs-CZ" dirty="0" smtClean="0"/>
              <a:t>tvoření negativu u času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smtClean="0"/>
              <a:t>simple.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Žáci doplňují věty se slovesem v negativu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v čase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 smtClean="0"/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 Práci si zkontrolují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44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YHXV97WB\MP90042278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88640"/>
            <a:ext cx="2448272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Victor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188640"/>
            <a:ext cx="2664296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doesn´t</a:t>
            </a:r>
            <a:r>
              <a:rPr lang="cs-CZ" sz="3600" b="1" dirty="0" smtClean="0">
                <a:solidFill>
                  <a:schemeClr val="tx1"/>
                </a:solidFill>
              </a:rPr>
              <a:t> play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12160" y="188640"/>
            <a:ext cx="295232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computer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games</a:t>
            </a:r>
            <a:r>
              <a:rPr lang="cs-CZ" sz="3200" b="1" dirty="0" smtClean="0"/>
              <a:t> in his free </a:t>
            </a:r>
            <a:r>
              <a:rPr lang="cs-CZ" sz="3200" b="1" dirty="0" err="1" smtClean="0"/>
              <a:t>time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2964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120680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b="1" dirty="0" smtClean="0"/>
              <a:t>Pořadí slov ve větě –přítomný čas prostý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oznamovací</a:t>
            </a: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tázací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780928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OSOBA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832" y="2780928"/>
            <a:ext cx="28083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 (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3.os.,č.j.) -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1963" y="2780928"/>
            <a:ext cx="230425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DO/DOES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2153" y="4880845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OSOBA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747" y="4880845"/>
            <a:ext cx="185909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12696" y="4869160"/>
            <a:ext cx="2051720" cy="9282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7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 </a:t>
            </a:r>
            <a:r>
              <a:rPr lang="cs-CZ" sz="3200" b="1" dirty="0" err="1" smtClean="0"/>
              <a:t>Put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verb in </a:t>
            </a:r>
            <a:r>
              <a:rPr lang="cs-CZ" sz="3200" b="1" dirty="0" err="1" smtClean="0"/>
              <a:t>present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simple</a:t>
            </a:r>
            <a:r>
              <a:rPr lang="cs-CZ" sz="3200" b="1" dirty="0" smtClean="0"/>
              <a:t> negative 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9492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 I…………..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train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to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school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take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Pupils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…………..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homework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school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write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 My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sister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………... a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bath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every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evening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.(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 My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mum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……………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coffee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(drink)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640" y="1412776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don´t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take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2708920"/>
            <a:ext cx="30243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tx1"/>
                </a:solidFill>
              </a:rPr>
              <a:t>d</a:t>
            </a:r>
            <a:r>
              <a:rPr lang="cs-CZ" sz="3600" b="1" dirty="0" err="1" smtClean="0">
                <a:solidFill>
                  <a:schemeClr val="tx1"/>
                </a:solidFill>
              </a:rPr>
              <a:t>on´t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write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63688" y="4365104"/>
            <a:ext cx="316835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tx1"/>
                </a:solidFill>
              </a:rPr>
              <a:t>d</a:t>
            </a:r>
            <a:r>
              <a:rPr lang="cs-CZ" sz="3600" b="1" dirty="0" err="1" smtClean="0">
                <a:solidFill>
                  <a:schemeClr val="tx1"/>
                </a:solidFill>
              </a:rPr>
              <a:t>oesn´t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have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5517232"/>
            <a:ext cx="31683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doesn´t</a:t>
            </a:r>
            <a:r>
              <a:rPr lang="cs-CZ" sz="3600" b="1" dirty="0" smtClean="0">
                <a:solidFill>
                  <a:schemeClr val="tx1"/>
                </a:solidFill>
              </a:rPr>
              <a:t> drink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Autofit/>
          </a:bodyPr>
          <a:lstStyle/>
          <a:p>
            <a:r>
              <a:rPr lang="cs-CZ" sz="3600" b="1" dirty="0" err="1"/>
              <a:t>Put</a:t>
            </a:r>
            <a:r>
              <a:rPr lang="cs-CZ" sz="3600" b="1" dirty="0"/>
              <a:t> </a:t>
            </a:r>
            <a:r>
              <a:rPr lang="cs-CZ" sz="3600" b="1" dirty="0" err="1"/>
              <a:t>the</a:t>
            </a:r>
            <a:r>
              <a:rPr lang="cs-CZ" sz="3600" b="1" dirty="0"/>
              <a:t> verb in </a:t>
            </a:r>
            <a:r>
              <a:rPr lang="cs-CZ" sz="3600" b="1" dirty="0" err="1"/>
              <a:t>present</a:t>
            </a:r>
            <a:r>
              <a:rPr lang="cs-CZ" sz="3600" b="1" dirty="0"/>
              <a:t> </a:t>
            </a:r>
            <a:r>
              <a:rPr lang="cs-CZ" sz="3600" b="1" dirty="0" err="1"/>
              <a:t>simple</a:t>
            </a:r>
            <a:r>
              <a:rPr lang="cs-CZ" sz="3600" b="1" dirty="0"/>
              <a:t> negative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5 I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……………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computer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games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every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day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(play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6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These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children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………………..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bananas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(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like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7 John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………………..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any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things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(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collect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8 John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……………..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home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around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three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o´clock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 (</a:t>
            </a:r>
            <a:r>
              <a:rPr lang="cs-CZ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come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1412776"/>
            <a:ext cx="28803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tx1"/>
                </a:solidFill>
              </a:rPr>
              <a:t>d</a:t>
            </a:r>
            <a:r>
              <a:rPr lang="cs-CZ" sz="3600" b="1" dirty="0" err="1" smtClean="0">
                <a:solidFill>
                  <a:schemeClr val="tx1"/>
                </a:solidFill>
              </a:rPr>
              <a:t>on´t</a:t>
            </a:r>
            <a:r>
              <a:rPr lang="cs-CZ" sz="3600" b="1" dirty="0" smtClean="0">
                <a:solidFill>
                  <a:schemeClr val="tx1"/>
                </a:solidFill>
              </a:rPr>
              <a:t> play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77758" y="2564904"/>
            <a:ext cx="28803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tx1"/>
                </a:solidFill>
              </a:rPr>
              <a:t>d</a:t>
            </a:r>
            <a:r>
              <a:rPr lang="cs-CZ" sz="3600" b="1" dirty="0" err="1" smtClean="0">
                <a:solidFill>
                  <a:schemeClr val="tx1"/>
                </a:solidFill>
              </a:rPr>
              <a:t>on´t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like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3789040"/>
            <a:ext cx="36004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tx1"/>
                </a:solidFill>
              </a:rPr>
              <a:t>d</a:t>
            </a:r>
            <a:r>
              <a:rPr lang="cs-CZ" sz="3600" b="1" dirty="0" err="1" smtClean="0">
                <a:solidFill>
                  <a:schemeClr val="tx1"/>
                </a:solidFill>
              </a:rPr>
              <a:t>oesn´t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collect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5517232"/>
            <a:ext cx="31683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doesn´t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come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34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312368"/>
          </a:xfrm>
        </p:spPr>
        <p:txBody>
          <a:bodyPr/>
          <a:lstStyle/>
          <a:p>
            <a:r>
              <a:rPr lang="cs-CZ" dirty="0" smtClean="0"/>
              <a:t>Celý materiál byl vytvořen autorem dne 18.9.2011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Obrázek </a:t>
            </a:r>
            <a:r>
              <a:rPr lang="cs-CZ" dirty="0"/>
              <a:t>byl použit z otevřené galérie Office.microsoft.com dne </a:t>
            </a:r>
            <a:r>
              <a:rPr lang="cs-CZ" dirty="0" smtClean="0"/>
              <a:t>18.9.2011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22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</TotalTime>
  <Words>245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Pořadí slov ve větě –přítomný čas prostý</vt:lpstr>
      <vt:lpstr> Put the verb in present simple negative </vt:lpstr>
      <vt:lpstr>Put the verb in present simple negative 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48</cp:revision>
  <dcterms:created xsi:type="dcterms:W3CDTF">2011-09-10T16:31:29Z</dcterms:created>
  <dcterms:modified xsi:type="dcterms:W3CDTF">2012-06-16T18:37:48Z</dcterms:modified>
</cp:coreProperties>
</file>