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9" r:id="rId4"/>
    <p:sldId id="265" r:id="rId5"/>
    <p:sldId id="261" r:id="rId6"/>
    <p:sldId id="268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NÁZEV:VY_32_INOVACE_03: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dirty="0" smtClean="0"/>
            <a:t> - </a:t>
          </a:r>
          <a:r>
            <a:rPr lang="cs-CZ" sz="2000" b="1" smtClean="0"/>
            <a:t>questions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NÁZEV:VY_32_INOVACE_03: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- </a:t>
          </a:r>
          <a:r>
            <a:rPr lang="cs-CZ" sz="2000" b="1" kern="1200" smtClean="0"/>
            <a:t>questions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02462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24536"/>
          </a:xfrm>
        </p:spPr>
        <p:txBody>
          <a:bodyPr>
            <a:normAutofit/>
          </a:bodyPr>
          <a:lstStyle/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Materiál slouží jako pomůcka při procvičování slovesných časů.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3.,4. strana prezentace slouží k připomenutí pořadí slov ve větě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Žáci píši věty do sešitu, dodržují správné pořadí slov v otázce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5. strana prezentace – kontrola úkolu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5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60648"/>
            <a:ext cx="1800200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What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fruits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9773" y="260648"/>
            <a:ext cx="122413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do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23928" y="277206"/>
            <a:ext cx="1152128" cy="1279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you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0072" y="232550"/>
            <a:ext cx="1368152" cy="12961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like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76256" y="260647"/>
            <a:ext cx="1800200" cy="12680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t</a:t>
            </a:r>
            <a:r>
              <a:rPr lang="cs-CZ" sz="3600" b="1" dirty="0" err="1" smtClean="0">
                <a:solidFill>
                  <a:schemeClr val="bg1"/>
                </a:solidFill>
              </a:rPr>
              <a:t>he</a:t>
            </a:r>
            <a:r>
              <a:rPr lang="cs-CZ" sz="3600" b="1" dirty="0" smtClean="0">
                <a:solidFill>
                  <a:schemeClr val="bg1"/>
                </a:solidFill>
              </a:rPr>
              <a:t> most?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08FQ\AppData\Local\Microsoft\Windows\Temporary Internet Files\Content.IE5\Y667FT0E\MP9002277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720080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26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120680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b="1" dirty="0" smtClean="0"/>
              <a:t>Pořadí slov ve větě –přítomný čas prostý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oznamovací</a:t>
            </a: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tázací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780928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OSOBA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832" y="2780928"/>
            <a:ext cx="28083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 (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3.os.,č.j.) -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1963" y="2780928"/>
            <a:ext cx="230425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DO/DOES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2153" y="4880845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OSOBA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747" y="4880845"/>
            <a:ext cx="185909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12696" y="4869160"/>
            <a:ext cx="2051720" cy="9282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3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 </a:t>
            </a:r>
            <a:r>
              <a:rPr lang="cs-CZ" sz="4000" b="1" dirty="0" err="1" smtClean="0"/>
              <a:t>Present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simple</a:t>
            </a:r>
            <a:r>
              <a:rPr lang="cs-CZ" sz="4000" b="1" dirty="0" smtClean="0"/>
              <a:t> - </a:t>
            </a:r>
            <a:r>
              <a:rPr lang="cs-CZ" sz="4000" b="1" dirty="0" err="1" smtClean="0"/>
              <a:t>question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Where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/live/?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Mandy/play/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piano/?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sport /Jessica/do/?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dinner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/do/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afternoon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films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watch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7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books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your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mum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read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/?</a:t>
            </a: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8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fruits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/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like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38138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 </a:t>
            </a:r>
            <a:r>
              <a:rPr lang="cs-CZ" sz="6000" b="1" dirty="0" err="1" smtClean="0"/>
              <a:t>Present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simple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Where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live?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Mandy play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piano?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sport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Jessica do?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dinner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5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do in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afternoon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films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watch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7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books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your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mum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read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8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fruits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like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8834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176464"/>
          </a:xfrm>
        </p:spPr>
        <p:txBody>
          <a:bodyPr/>
          <a:lstStyle/>
          <a:p>
            <a:r>
              <a:rPr lang="cs-CZ" dirty="0" smtClean="0"/>
              <a:t>Celý materiál byl vytvořen autorem dne 20.9.2011</a:t>
            </a:r>
            <a:r>
              <a:rPr lang="cs-CZ" dirty="0" smtClean="0"/>
              <a:t>.</a:t>
            </a:r>
          </a:p>
          <a:p>
            <a:r>
              <a:rPr lang="cs-CZ" dirty="0"/>
              <a:t>Obrázek byl použit z otevřené galérie Office.microsoft.com dne </a:t>
            </a:r>
            <a:r>
              <a:rPr lang="cs-CZ" dirty="0" smtClean="0"/>
              <a:t>20.9.2011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43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243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Pořadí slov ve větě –přítomný čas prostý</vt:lpstr>
      <vt:lpstr> Present simple - question</vt:lpstr>
      <vt:lpstr> Present simple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51</cp:revision>
  <dcterms:created xsi:type="dcterms:W3CDTF">2011-09-10T16:31:29Z</dcterms:created>
  <dcterms:modified xsi:type="dcterms:W3CDTF">2012-06-08T06:44:25Z</dcterms:modified>
</cp:coreProperties>
</file>