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5" r:id="rId3"/>
    <p:sldId id="267" r:id="rId4"/>
    <p:sldId id="264" r:id="rId5"/>
    <p:sldId id="268" r:id="rId6"/>
    <p:sldId id="269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NÁZEV:VY_32_INOVACE_04: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continuous</a:t>
          </a:r>
          <a:r>
            <a:rPr lang="cs-CZ" sz="2000" b="1" dirty="0" smtClean="0"/>
            <a:t> - </a:t>
          </a:r>
          <a:r>
            <a:rPr lang="cs-CZ" sz="2000" b="1" smtClean="0"/>
            <a:t>affirmative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NÁZEV:VY_32_INOVACE_04: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continuous</a:t>
          </a:r>
          <a:r>
            <a:rPr lang="cs-CZ" sz="2000" b="1" kern="1200" dirty="0" smtClean="0"/>
            <a:t> - </a:t>
          </a:r>
          <a:r>
            <a:rPr lang="cs-CZ" sz="2000" b="1" kern="1200" smtClean="0"/>
            <a:t>affirmative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3207585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328592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Materiál slouží jako pomůcka při </a:t>
            </a:r>
            <a:r>
              <a:rPr lang="cs-CZ" dirty="0" smtClean="0"/>
              <a:t>procvičování slovesných </a:t>
            </a:r>
            <a:r>
              <a:rPr lang="cs-CZ" dirty="0" smtClean="0"/>
              <a:t>časů</a:t>
            </a:r>
            <a:r>
              <a:rPr lang="cs-CZ" dirty="0" smtClean="0"/>
              <a:t>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3.,4.strana slouží k připomenutí pořadí slov </a:t>
            </a:r>
            <a:r>
              <a:rPr lang="cs-CZ" smtClean="0"/>
              <a:t>ve větě.</a:t>
            </a:r>
            <a:endParaRPr lang="cs-CZ" dirty="0" smtClean="0"/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Žáci </a:t>
            </a:r>
            <a:r>
              <a:rPr lang="cs-CZ" dirty="0" smtClean="0"/>
              <a:t>tvoří věty podle obrázků v </a:t>
            </a:r>
            <a:r>
              <a:rPr lang="cs-CZ" dirty="0" smtClean="0"/>
              <a:t>přítomném průběhovém čase.</a:t>
            </a:r>
            <a:endParaRPr lang="cs-CZ" dirty="0" smtClean="0"/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smtClean="0"/>
              <a:t>Překlad si zkontrolují</a:t>
            </a:r>
            <a:r>
              <a:rPr lang="cs-CZ" dirty="0"/>
              <a:t> </a:t>
            </a:r>
            <a:r>
              <a:rPr lang="cs-CZ" dirty="0" smtClean="0"/>
              <a:t>podle 7. strany prezentace.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1156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08FQ\AppData\Local\Microsoft\Windows\Temporary Internet Files\Content.IE5\S7687CZ2\MP9001787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1902" y="2492896"/>
            <a:ext cx="4176464" cy="35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309904"/>
            <a:ext cx="2160240" cy="14629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The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giraffes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20134" y="304286"/>
            <a:ext cx="1880057" cy="13245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sleeping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08366" y="315678"/>
            <a:ext cx="2168089" cy="13131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tx1"/>
                </a:solidFill>
              </a:rPr>
              <a:t>a</a:t>
            </a:r>
            <a:r>
              <a:rPr lang="cs-CZ" sz="3600" b="1" dirty="0" err="1" smtClean="0">
                <a:solidFill>
                  <a:schemeClr val="tx1"/>
                </a:solidFill>
              </a:rPr>
              <a:t>t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the</a:t>
            </a:r>
            <a:r>
              <a:rPr lang="cs-CZ" sz="3600" b="1" dirty="0" smtClean="0">
                <a:solidFill>
                  <a:schemeClr val="tx1"/>
                </a:solidFill>
              </a:rPr>
              <a:t> moment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79813" y="304286"/>
            <a:ext cx="1332148" cy="13245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are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11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7" y="332656"/>
            <a:ext cx="7102571" cy="1440160"/>
          </a:xfrm>
        </p:spPr>
        <p:txBody>
          <a:bodyPr>
            <a:normAutofit fontScale="90000"/>
          </a:bodyPr>
          <a:lstStyle/>
          <a:p>
            <a:pPr algn="l"/>
            <a:r>
              <a:rPr lang="cs-CZ" sz="6000" b="1" dirty="0" smtClean="0"/>
              <a:t>Pořadí slov ve větě –přítomný čas průběhový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Věta oznamovací</a:t>
            </a:r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Věta tázací</a:t>
            </a: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780928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OSOBA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62153" y="2792315"/>
            <a:ext cx="165618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78377" y="2794872"/>
            <a:ext cx="195266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DĚJ</a:t>
            </a: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+ </a:t>
            </a:r>
            <a:r>
              <a:rPr lang="cs-CZ" sz="32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ing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62153" y="4880845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OSOBA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747" y="4880845"/>
            <a:ext cx="185909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DĚJ + </a:t>
            </a:r>
            <a:r>
              <a:rPr lang="cs-CZ" sz="32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ing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77200" y="4869160"/>
            <a:ext cx="1827248" cy="9282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OSTATNÍ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777200" y="2794872"/>
            <a:ext cx="182724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OSTATNÍ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05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Make </a:t>
            </a:r>
            <a:r>
              <a:rPr lang="cs-CZ" b="1" dirty="0" err="1" smtClean="0"/>
              <a:t>sentences</a:t>
            </a:r>
            <a:endParaRPr lang="cs-CZ" b="1" dirty="0"/>
          </a:p>
        </p:txBody>
      </p:sp>
      <p:pic>
        <p:nvPicPr>
          <p:cNvPr id="1026" name="Picture 2" descr="C:\Users\08FQ\AppData\Local\Microsoft\Windows\Temporary Internet Files\Content.IE5\Y667FT0E\MP90040106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80727"/>
            <a:ext cx="3024336" cy="2892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Q\AppData\Local\Microsoft\Windows\Temporary Internet Files\Content.IE5\Y667FT0E\MP9004384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9298" y="1052736"/>
            <a:ext cx="3792589" cy="282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Q\AppData\Local\Microsoft\Windows\Temporary Internet Files\Content.IE5\YHXV97WB\MP9004276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7840" y="4005064"/>
            <a:ext cx="328034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0137" y="3852418"/>
            <a:ext cx="2664296" cy="9243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 Jimmy and Tina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80968" y="3756536"/>
            <a:ext cx="2448272" cy="9243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2 </a:t>
            </a:r>
            <a:r>
              <a:rPr lang="cs-CZ" sz="3600" b="1" dirty="0" err="1" smtClean="0"/>
              <a:t>Susie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5796136" y="5337212"/>
            <a:ext cx="2520280" cy="9721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3 Doris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53638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Make </a:t>
            </a:r>
            <a:r>
              <a:rPr lang="cs-CZ" b="1" dirty="0" err="1" smtClean="0"/>
              <a:t>sentences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08FQ\AppData\Local\Microsoft\Windows\Temporary Internet Files\Content.IE5\YHXV97WB\MP9004093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61048"/>
            <a:ext cx="2636912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FQ\AppData\Local\Microsoft\Windows\Temporary Internet Files\Content.IE5\VCH9GGW3\MP90018141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96947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FQ\AppData\Local\Microsoft\Windows\Temporary Internet Files\Content.IE5\YHXV97WB\MP9004227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079346"/>
            <a:ext cx="3230940" cy="2885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735102" y="1079346"/>
            <a:ext cx="2745724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4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Bills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family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566129" y="3166001"/>
            <a:ext cx="230425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5 Samuel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6084168" y="3429000"/>
            <a:ext cx="259228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6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pups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39471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 </a:t>
            </a:r>
            <a:r>
              <a:rPr lang="cs-CZ" sz="6000" b="1" dirty="0" err="1" smtClean="0"/>
              <a:t>Present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continuous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89654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endParaRPr lang="cs-CZ" sz="3600" b="1" dirty="0" smtClean="0"/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1 Jimmy and Tina are </a:t>
            </a:r>
            <a:r>
              <a:rPr lang="cs-CZ" sz="3600" b="1" dirty="0" err="1" smtClean="0"/>
              <a:t>reading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book</a:t>
            </a:r>
            <a:r>
              <a:rPr lang="cs-CZ" sz="3600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2 </a:t>
            </a:r>
            <a:r>
              <a:rPr lang="cs-CZ" sz="3600" b="1" dirty="0" err="1" smtClean="0"/>
              <a:t>Susie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cooking</a:t>
            </a:r>
            <a:r>
              <a:rPr lang="cs-CZ" sz="3600" b="1" dirty="0" smtClean="0"/>
              <a:t> lunch.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3 Doris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having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bath</a:t>
            </a:r>
            <a:r>
              <a:rPr lang="cs-CZ" sz="3600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4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Bills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family</a:t>
            </a:r>
            <a:r>
              <a:rPr lang="cs-CZ" sz="3600" b="1" dirty="0" smtClean="0"/>
              <a:t> are </a:t>
            </a:r>
            <a:r>
              <a:rPr lang="cs-CZ" sz="3600" b="1" dirty="0" err="1" smtClean="0"/>
              <a:t>having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picnic</a:t>
            </a:r>
            <a:r>
              <a:rPr lang="cs-CZ" sz="3600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5 Samuel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playing</a:t>
            </a:r>
            <a:r>
              <a:rPr lang="cs-CZ" sz="3600" b="1" dirty="0" smtClean="0"/>
              <a:t> basketball.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6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pups</a:t>
            </a:r>
            <a:r>
              <a:rPr lang="cs-CZ" sz="3600" b="1" dirty="0" smtClean="0"/>
              <a:t> are </a:t>
            </a:r>
            <a:r>
              <a:rPr lang="cs-CZ" sz="3600" b="1" dirty="0" err="1" smtClean="0"/>
              <a:t>sleeping</a:t>
            </a:r>
            <a:r>
              <a:rPr lang="cs-CZ" sz="3600" b="1" dirty="0" smtClean="0"/>
              <a:t>.</a:t>
            </a:r>
          </a:p>
          <a:p>
            <a:pPr>
              <a:buFont typeface="Wingdings" pitchFamily="2" charset="2"/>
              <a:buChar char="§"/>
            </a:pPr>
            <a:endParaRPr lang="cs-CZ" sz="3600" b="1" dirty="0" smtClean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44888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3816424"/>
          </a:xfrm>
        </p:spPr>
        <p:txBody>
          <a:bodyPr/>
          <a:lstStyle/>
          <a:p>
            <a:r>
              <a:rPr lang="cs-CZ" dirty="0"/>
              <a:t>Celý materiál byl vytvořen autorem dne </a:t>
            </a:r>
            <a:r>
              <a:rPr lang="cs-CZ" dirty="0" smtClean="0"/>
              <a:t>3.10.2011.</a:t>
            </a:r>
            <a:endParaRPr lang="cs-CZ" dirty="0"/>
          </a:p>
          <a:p>
            <a:r>
              <a:rPr lang="cs-CZ" dirty="0"/>
              <a:t>Obrázek byl použit z otevřené galérie Office.microsoft.com dne </a:t>
            </a:r>
            <a:r>
              <a:rPr lang="cs-CZ" dirty="0" smtClean="0"/>
              <a:t>3.10.2011.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19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307</TotalTime>
  <Words>195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Pořadí slov ve větě –přítomný čas průběhový</vt:lpstr>
      <vt:lpstr>Make sentences</vt:lpstr>
      <vt:lpstr>Make sentences</vt:lpstr>
      <vt:lpstr> Present continuous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68</cp:revision>
  <dcterms:created xsi:type="dcterms:W3CDTF">2011-09-10T16:31:29Z</dcterms:created>
  <dcterms:modified xsi:type="dcterms:W3CDTF">2012-06-08T07:42:27Z</dcterms:modified>
</cp:coreProperties>
</file>