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5" r:id="rId3"/>
    <p:sldId id="268" r:id="rId4"/>
    <p:sldId id="264" r:id="rId5"/>
    <p:sldId id="261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NÁZEV:VY_32_INOVACE_05: Verb </a:t>
          </a:r>
          <a:r>
            <a:rPr lang="cs-CZ" sz="2000" dirty="0" err="1" smtClean="0"/>
            <a:t>tenses</a:t>
          </a:r>
          <a:r>
            <a:rPr lang="cs-CZ" sz="2000" dirty="0" smtClean="0"/>
            <a:t>, 7.roč.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continuous</a:t>
          </a:r>
          <a:r>
            <a:rPr lang="cs-CZ" sz="2000" b="1" dirty="0" smtClean="0"/>
            <a:t> - negative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0070C0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NÁZEV:VY_32_INOVACE_05: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7.roč.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continuous</a:t>
          </a:r>
          <a:r>
            <a:rPr lang="cs-CZ" sz="2000" b="1" kern="1200" dirty="0" smtClean="0"/>
            <a:t> - negative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0070C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16.6.2012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72802288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764704"/>
            <a:ext cx="8229600" cy="5688632"/>
          </a:xfrm>
        </p:spPr>
        <p:txBody>
          <a:bodyPr>
            <a:normAutofit fontScale="92500"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Materiál slouží jako pomůcka při procvičování slovesných časů.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3.,4.strana slouží k </a:t>
            </a:r>
            <a:r>
              <a:rPr lang="cs-CZ" dirty="0" smtClean="0"/>
              <a:t>zopakování tvoření negativu v přítomném </a:t>
            </a:r>
            <a:r>
              <a:rPr lang="cs-CZ" smtClean="0"/>
              <a:t>průběhovém čase.</a:t>
            </a:r>
            <a:endParaRPr lang="cs-CZ" dirty="0" smtClean="0"/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Žáci tvoří negativní věty se slovesem v závorce </a:t>
            </a:r>
          </a:p>
          <a:p>
            <a:pPr marL="109728" indent="0">
              <a:buNone/>
            </a:pPr>
            <a:r>
              <a:rPr lang="cs-CZ" dirty="0" smtClean="0"/>
              <a:t>     v přítomném průběhovém čase.</a:t>
            </a:r>
          </a:p>
          <a:p>
            <a:pPr marL="566928" indent="-457200">
              <a:buFont typeface="Wingdings" pitchFamily="2" charset="2"/>
              <a:buChar char="v"/>
            </a:pPr>
            <a:r>
              <a:rPr lang="cs-CZ" dirty="0" smtClean="0"/>
              <a:t> Překlad si zkontrolují.</a:t>
            </a:r>
          </a:p>
          <a:p>
            <a:pPr marL="109728" indent="0">
              <a:buNone/>
            </a:pPr>
            <a:r>
              <a:rPr lang="cs-CZ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11561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42617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08FQ\AppData\Local\Microsoft\Windows\Temporary Internet Files\Content.IE5\VCH9GGW3\MP900422997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988840"/>
            <a:ext cx="6031861" cy="3981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67544" y="332656"/>
            <a:ext cx="1728192" cy="136815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It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411760" y="332656"/>
            <a:ext cx="1800200" cy="136815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isn´t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4427984" y="299370"/>
            <a:ext cx="2016224" cy="1401438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snowing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6588224" y="266086"/>
            <a:ext cx="2088232" cy="143472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>
                <a:solidFill>
                  <a:schemeClr val="bg1"/>
                </a:solidFill>
              </a:rPr>
              <a:t>n</a:t>
            </a:r>
            <a:r>
              <a:rPr lang="cs-CZ" sz="3600" b="1" smtClean="0">
                <a:solidFill>
                  <a:schemeClr val="bg1"/>
                </a:solidFill>
              </a:rPr>
              <a:t>ow</a:t>
            </a:r>
            <a:r>
              <a:rPr lang="cs-CZ" sz="3600" b="1" dirty="0" smtClean="0">
                <a:solidFill>
                  <a:schemeClr val="bg1"/>
                </a:solidFill>
              </a:rPr>
              <a:t>.</a:t>
            </a:r>
            <a:endParaRPr lang="cs-CZ" sz="3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08033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pPr algn="l"/>
            <a:r>
              <a:rPr lang="cs-CZ" sz="6000" b="1" dirty="0" smtClean="0"/>
              <a:t>Pořadí slov ve větě –přítomný čas průběhový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oznamovací</a:t>
            </a: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Věta tázací</a:t>
            </a: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944216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OSOBA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62153" y="2792315"/>
            <a:ext cx="1656184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78377" y="2794872"/>
            <a:ext cx="1952664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DĚJ</a:t>
            </a: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944216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2153" y="4880845"/>
            <a:ext cx="2016224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OSOBA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747" y="4880845"/>
            <a:ext cx="1859098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DĚJ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77200" y="4869160"/>
            <a:ext cx="1827248" cy="928286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OSTATNÍ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777200" y="2794872"/>
            <a:ext cx="1827248" cy="93610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OSTATNÍ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5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20080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 </a:t>
            </a:r>
            <a:r>
              <a:rPr lang="cs-CZ" sz="4000" b="1" dirty="0" err="1" smtClean="0"/>
              <a:t>Present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continuous</a:t>
            </a:r>
            <a:r>
              <a:rPr lang="cs-CZ" sz="4000" b="1" dirty="0" smtClean="0"/>
              <a:t> negative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5472608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1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sun …………………………….. (</a:t>
            </a:r>
            <a:r>
              <a:rPr lang="cs-CZ" b="1" dirty="0" err="1" smtClean="0">
                <a:solidFill>
                  <a:srgbClr val="002060"/>
                </a:solidFill>
              </a:rPr>
              <a:t>shine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2 Winter ………………………………. (</a:t>
            </a:r>
            <a:r>
              <a:rPr lang="cs-CZ" b="1" dirty="0" err="1" smtClean="0">
                <a:solidFill>
                  <a:srgbClr val="002060"/>
                </a:solidFill>
              </a:rPr>
              <a:t>come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3 David ………………......... </a:t>
            </a:r>
            <a:r>
              <a:rPr lang="cs-CZ" b="1" dirty="0" err="1" smtClean="0">
                <a:solidFill>
                  <a:srgbClr val="002060"/>
                </a:solidFill>
              </a:rPr>
              <a:t>for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us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wait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solidFill>
                  <a:srgbClr val="002060"/>
                </a:solidFill>
              </a:rPr>
              <a:t>4 Helen ……………………...a </a:t>
            </a:r>
            <a:r>
              <a:rPr lang="cs-CZ" b="1" dirty="0" err="1" smtClean="0">
                <a:solidFill>
                  <a:srgbClr val="002060"/>
                </a:solidFill>
              </a:rPr>
              <a:t>bath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have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</p:txBody>
      </p:sp>
      <p:sp>
        <p:nvSpPr>
          <p:cNvPr id="4" name="Obdélník 3"/>
          <p:cNvSpPr/>
          <p:nvPr/>
        </p:nvSpPr>
        <p:spPr>
          <a:xfrm>
            <a:off x="2123728" y="1556792"/>
            <a:ext cx="4104456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sn´t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shining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123728" y="2852936"/>
            <a:ext cx="4104456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sn´t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coming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3933056"/>
            <a:ext cx="4104456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/>
              <a:t>i</a:t>
            </a:r>
            <a:r>
              <a:rPr lang="cs-CZ" sz="3200" b="1" dirty="0" err="1" smtClean="0"/>
              <a:t>sn´t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waiting</a:t>
            </a:r>
            <a:endParaRPr lang="cs-CZ" sz="3200" b="1" dirty="0"/>
          </a:p>
        </p:txBody>
      </p:sp>
      <p:sp>
        <p:nvSpPr>
          <p:cNvPr id="7" name="Obdélník 6"/>
          <p:cNvSpPr/>
          <p:nvPr/>
        </p:nvSpPr>
        <p:spPr>
          <a:xfrm>
            <a:off x="2123728" y="5229200"/>
            <a:ext cx="4104456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sn´t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having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8887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3200" b="1" dirty="0" err="1" smtClean="0"/>
              <a:t>Present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continuous</a:t>
            </a:r>
            <a:r>
              <a:rPr lang="cs-CZ" sz="3200" b="1" dirty="0" smtClean="0"/>
              <a:t> negative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16624"/>
          </a:xfrm>
        </p:spPr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5 </a:t>
            </a:r>
            <a:r>
              <a:rPr lang="cs-CZ" b="1" dirty="0" err="1" smtClean="0">
                <a:solidFill>
                  <a:srgbClr val="002060"/>
                </a:solidFill>
              </a:rPr>
              <a:t>Pupils</a:t>
            </a:r>
            <a:r>
              <a:rPr lang="cs-CZ" b="1" dirty="0" smtClean="0">
                <a:solidFill>
                  <a:srgbClr val="002060"/>
                </a:solidFill>
              </a:rPr>
              <a:t>……………………………...test. (</a:t>
            </a:r>
            <a:r>
              <a:rPr lang="cs-CZ" b="1" dirty="0" err="1" smtClean="0">
                <a:solidFill>
                  <a:srgbClr val="002060"/>
                </a:solidFill>
              </a:rPr>
              <a:t>wite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6 </a:t>
            </a:r>
            <a:r>
              <a:rPr lang="cs-CZ" b="1" dirty="0" smtClean="0">
                <a:solidFill>
                  <a:srgbClr val="002060"/>
                </a:solidFill>
              </a:rPr>
              <a:t>Joseph…………………………</a:t>
            </a:r>
            <a:r>
              <a:rPr lang="cs-CZ" b="1" dirty="0" err="1" smtClean="0">
                <a:solidFill>
                  <a:srgbClr val="002060"/>
                </a:solidFill>
              </a:rPr>
              <a:t>crocodils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feed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7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monkeys</a:t>
            </a:r>
            <a:r>
              <a:rPr lang="cs-CZ" b="1" dirty="0" smtClean="0">
                <a:solidFill>
                  <a:srgbClr val="002060"/>
                </a:solidFill>
              </a:rPr>
              <a:t>………………..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tree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climb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</a:p>
          <a:p>
            <a:pPr>
              <a:buFont typeface="Wingdings" pitchFamily="2" charset="2"/>
              <a:buChar char="§"/>
            </a:pPr>
            <a:endParaRPr lang="cs-CZ" b="1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>
                <a:solidFill>
                  <a:srgbClr val="002060"/>
                </a:solidFill>
              </a:rPr>
              <a:t>8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duck</a:t>
            </a:r>
            <a:r>
              <a:rPr lang="cs-CZ" b="1" dirty="0" smtClean="0">
                <a:solidFill>
                  <a:srgbClr val="002060"/>
                </a:solidFill>
              </a:rPr>
              <a:t>……………………in </a:t>
            </a:r>
            <a:r>
              <a:rPr lang="cs-CZ" b="1" dirty="0" err="1" smtClean="0">
                <a:solidFill>
                  <a:srgbClr val="002060"/>
                </a:solidFill>
              </a:rPr>
              <a:t>the</a:t>
            </a:r>
            <a:r>
              <a:rPr lang="cs-CZ" b="1" dirty="0" smtClean="0">
                <a:solidFill>
                  <a:srgbClr val="002060"/>
                </a:solidFill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</a:rPr>
              <a:t>pond</a:t>
            </a:r>
            <a:r>
              <a:rPr lang="cs-CZ" b="1" dirty="0" smtClean="0">
                <a:solidFill>
                  <a:srgbClr val="002060"/>
                </a:solidFill>
              </a:rPr>
              <a:t>. (</a:t>
            </a:r>
            <a:r>
              <a:rPr lang="cs-CZ" b="1" dirty="0" err="1" smtClean="0">
                <a:solidFill>
                  <a:srgbClr val="002060"/>
                </a:solidFill>
              </a:rPr>
              <a:t>swim</a:t>
            </a:r>
            <a:r>
              <a:rPr lang="cs-CZ" b="1" dirty="0" smtClean="0">
                <a:solidFill>
                  <a:srgbClr val="002060"/>
                </a:solidFill>
              </a:rPr>
              <a:t>)</a:t>
            </a:r>
            <a:endParaRPr lang="cs-CZ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267744" y="1484784"/>
            <a:ext cx="4320480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a</a:t>
            </a:r>
            <a:r>
              <a:rPr lang="cs-CZ" sz="3200" b="1" dirty="0" err="1" smtClean="0">
                <a:solidFill>
                  <a:schemeClr val="bg1"/>
                </a:solidFill>
              </a:rPr>
              <a:t>ren´t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writing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267744" y="2708920"/>
            <a:ext cx="4320480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>
                <a:solidFill>
                  <a:schemeClr val="bg1"/>
                </a:solidFill>
              </a:rPr>
              <a:t>i</a:t>
            </a:r>
            <a:r>
              <a:rPr lang="cs-CZ" sz="3200" b="1" dirty="0" err="1" smtClean="0">
                <a:solidFill>
                  <a:schemeClr val="bg1"/>
                </a:solidFill>
              </a:rPr>
              <a:t>sn´t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feeding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267744" y="3861048"/>
            <a:ext cx="4320480" cy="576064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/>
              <a:t>aren´t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climbing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2267744" y="5085184"/>
            <a:ext cx="4320480" cy="64807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err="1" smtClean="0">
                <a:solidFill>
                  <a:schemeClr val="bg1"/>
                </a:solidFill>
              </a:rPr>
              <a:t>isn´t</a:t>
            </a:r>
            <a:r>
              <a:rPr lang="cs-CZ" sz="3200" b="1" dirty="0" smtClean="0">
                <a:solidFill>
                  <a:schemeClr val="bg1"/>
                </a:solidFill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</a:rPr>
              <a:t>swimming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035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744416"/>
          </a:xfrm>
        </p:spPr>
        <p:txBody>
          <a:bodyPr/>
          <a:lstStyle/>
          <a:p>
            <a:r>
              <a:rPr lang="cs-CZ" dirty="0" smtClean="0"/>
              <a:t>Celý materiál byl vytvořen autorem dne 12.10.2011.</a:t>
            </a:r>
          </a:p>
          <a:p>
            <a:r>
              <a:rPr lang="cs-CZ" dirty="0"/>
              <a:t>Obrázek byl použit z otevřené galérie Office.microsoft.com dne </a:t>
            </a:r>
            <a:r>
              <a:rPr lang="cs-CZ" dirty="0" smtClean="0"/>
              <a:t>12.10.2011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4786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277</TotalTime>
  <Words>219</Words>
  <Application>Microsoft Office PowerPoint</Application>
  <PresentationFormat>Předvádění na obrazovce (4:3)</PresentationFormat>
  <Paragraphs>59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Pořadí slov ve větě –přítomný čas průběhový</vt:lpstr>
      <vt:lpstr> Present continuous negative</vt:lpstr>
      <vt:lpstr>Present continuous negative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57</cp:revision>
  <dcterms:created xsi:type="dcterms:W3CDTF">2011-09-10T16:31:29Z</dcterms:created>
  <dcterms:modified xsi:type="dcterms:W3CDTF">2012-06-16T18:39:02Z</dcterms:modified>
</cp:coreProperties>
</file>