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5" r:id="rId3"/>
    <p:sldId id="267" r:id="rId4"/>
    <p:sldId id="264" r:id="rId5"/>
    <p:sldId id="260" r:id="rId6"/>
    <p:sldId id="261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NÁZEV:VY_32_INOVACE_06: </a:t>
          </a:r>
          <a:r>
            <a:rPr lang="cs-CZ" sz="2000" dirty="0" smtClean="0"/>
            <a:t>Verb </a:t>
          </a:r>
          <a:r>
            <a:rPr lang="cs-CZ" sz="2000" dirty="0" err="1" smtClean="0"/>
            <a:t>tenses</a:t>
          </a:r>
          <a:r>
            <a:rPr lang="cs-CZ" sz="2000" dirty="0" smtClean="0"/>
            <a:t>, 7.roč.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err="1" smtClean="0"/>
            <a:t>Present</a:t>
          </a:r>
          <a:r>
            <a:rPr lang="cs-CZ" sz="2000" b="1" dirty="0" smtClean="0"/>
            <a:t> </a:t>
          </a:r>
          <a:r>
            <a:rPr lang="cs-CZ" sz="2000" b="1" dirty="0" err="1" smtClean="0"/>
            <a:t>continuous</a:t>
          </a:r>
          <a:r>
            <a:rPr lang="cs-CZ" sz="2000" b="1" dirty="0" smtClean="0"/>
            <a:t> - </a:t>
          </a:r>
          <a:r>
            <a:rPr lang="cs-CZ" sz="2000" b="1" smtClean="0"/>
            <a:t>questions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NÁZEV:VY_32_INOVACE_06: </a:t>
          </a:r>
          <a:r>
            <a:rPr lang="cs-CZ" sz="2000" kern="1200" dirty="0" smtClean="0"/>
            <a:t>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7.roč.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err="1" smtClean="0"/>
            <a:t>Present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continuous</a:t>
          </a:r>
          <a:r>
            <a:rPr lang="cs-CZ" sz="2000" b="1" kern="1200" dirty="0" smtClean="0"/>
            <a:t> - </a:t>
          </a:r>
          <a:r>
            <a:rPr lang="cs-CZ" sz="2000" b="1" kern="1200" smtClean="0"/>
            <a:t>questions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941454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1256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Materiál slouží jako pomůcka při procvičování</a:t>
            </a:r>
          </a:p>
          <a:p>
            <a:pPr marL="109728" indent="0">
              <a:buNone/>
            </a:pPr>
            <a:r>
              <a:rPr lang="cs-CZ" dirty="0" smtClean="0"/>
              <a:t> slovesných časů.</a:t>
            </a:r>
          </a:p>
          <a:p>
            <a:pPr marL="109728" indent="0">
              <a:buNone/>
            </a:pPr>
            <a:r>
              <a:rPr lang="cs-CZ" dirty="0" smtClean="0"/>
              <a:t> Žáci přepisují věty se správným pořadím slov.</a:t>
            </a:r>
          </a:p>
          <a:p>
            <a:pPr marL="109728" indent="0">
              <a:buNone/>
            </a:pPr>
            <a:r>
              <a:rPr lang="cs-CZ" dirty="0" smtClean="0"/>
              <a:t>  Je nutné použít správný tvar slovesa BE.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56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584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FQ\AppData\Local\Microsoft\Windows\Temporary Internet Files\Content.IE5\S7687CZ2\MP900409065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04864"/>
            <a:ext cx="4525963" cy="42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83568" y="525876"/>
            <a:ext cx="1296144" cy="1321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What</a:t>
            </a:r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music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08866"/>
            <a:ext cx="914400" cy="1191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are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91880" y="508866"/>
            <a:ext cx="986408" cy="1191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you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8024" y="508866"/>
            <a:ext cx="2160240" cy="1191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listening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236296" y="508866"/>
            <a:ext cx="1440160" cy="1191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>
                <a:solidFill>
                  <a:schemeClr val="tx1"/>
                </a:solidFill>
              </a:rPr>
              <a:t>n</a:t>
            </a:r>
            <a:r>
              <a:rPr lang="cs-CZ" sz="3200" b="1" dirty="0" err="1" smtClean="0">
                <a:solidFill>
                  <a:schemeClr val="tx1"/>
                </a:solidFill>
              </a:rPr>
              <a:t>ow</a:t>
            </a:r>
            <a:r>
              <a:rPr lang="cs-CZ" sz="3200" b="1" dirty="0" smtClean="0">
                <a:solidFill>
                  <a:schemeClr val="tx1"/>
                </a:solidFill>
              </a:rPr>
              <a:t>?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6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7" y="332656"/>
            <a:ext cx="7102571" cy="1440160"/>
          </a:xfrm>
        </p:spPr>
        <p:txBody>
          <a:bodyPr>
            <a:normAutofit fontScale="90000"/>
          </a:bodyPr>
          <a:lstStyle/>
          <a:p>
            <a:pPr algn="l"/>
            <a:r>
              <a:rPr lang="cs-CZ" sz="6000" b="1" dirty="0" smtClean="0"/>
              <a:t>Pořadí slov ve větě –přítomný čas průběhový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Věta tázací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3528" y="3748901"/>
            <a:ext cx="194421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483768" y="3779004"/>
            <a:ext cx="2016224" cy="1348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OSOBA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16016" y="3789039"/>
            <a:ext cx="1859098" cy="1343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DĚJ + </a:t>
            </a: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ing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732240" y="3804947"/>
            <a:ext cx="2016224" cy="13280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OSTATNÍ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05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008112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Přítomný čas průběhový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56584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1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wear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Parents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your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/do/?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read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book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4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where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sit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5 At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 moment/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/music/listen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at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6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Rain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it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7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floor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/Jane/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vaccum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8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Your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 dog/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/not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be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/bark/?</a:t>
            </a:r>
            <a:endParaRPr lang="cs-CZ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08112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 </a:t>
            </a:r>
            <a:r>
              <a:rPr lang="cs-CZ" sz="6000" b="1" dirty="0" err="1" smtClean="0"/>
              <a:t>Present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continuous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1845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are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wearing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are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your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parents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doing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3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What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book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are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reading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4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Where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are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sitting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5 Are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listening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to music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moment?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6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raining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Jane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vacuuming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floor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8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Isn´t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your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dog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barking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312368"/>
          </a:xfrm>
        </p:spPr>
        <p:txBody>
          <a:bodyPr>
            <a:normAutofit/>
          </a:bodyPr>
          <a:lstStyle/>
          <a:p>
            <a:r>
              <a:rPr lang="cs-CZ" dirty="0"/>
              <a:t>Celý materiál byl vytvořen autorem dne </a:t>
            </a:r>
            <a:r>
              <a:rPr lang="cs-CZ" dirty="0" smtClean="0"/>
              <a:t>10.11.2011.</a:t>
            </a:r>
            <a:endParaRPr lang="cs-CZ" dirty="0"/>
          </a:p>
          <a:p>
            <a:r>
              <a:rPr lang="cs-CZ" dirty="0"/>
              <a:t>Obrázek byl použit z </a:t>
            </a:r>
            <a:r>
              <a:rPr lang="cs-CZ" dirty="0" smtClean="0"/>
              <a:t>otevřené galérie Office.microsoft.com dne 10.11.2011.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784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730</TotalTime>
  <Words>202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Pořadí slov ve větě –přítomný čas průběhový</vt:lpstr>
      <vt:lpstr>Přítomný čas průběhový</vt:lpstr>
      <vt:lpstr> Present continuous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60</cp:revision>
  <dcterms:created xsi:type="dcterms:W3CDTF">2011-09-10T16:31:29Z</dcterms:created>
  <dcterms:modified xsi:type="dcterms:W3CDTF">2012-06-11T08:30:53Z</dcterms:modified>
</cp:coreProperties>
</file>