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5" r:id="rId5"/>
    <p:sldId id="261" r:id="rId6"/>
    <p:sldId id="269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NÁZEV:VY_32_INOVACE_07: 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 </a:t>
          </a:r>
          <a:r>
            <a:rPr lang="cs-CZ" sz="2000" b="1" dirty="0" err="1" smtClean="0"/>
            <a:t>or</a:t>
          </a:r>
          <a:r>
            <a:rPr lang="cs-CZ" sz="2000" b="1" dirty="0" smtClean="0"/>
            <a:t>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NÁZEV:VY_32_INOVACE_07: 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or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28643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24536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 Materiál </a:t>
            </a:r>
            <a:r>
              <a:rPr lang="cs-CZ" dirty="0" smtClean="0"/>
              <a:t>slouží jako pomůcka při </a:t>
            </a:r>
            <a:r>
              <a:rPr lang="cs-CZ" dirty="0" smtClean="0"/>
              <a:t>procvičování slovesných </a:t>
            </a:r>
            <a:r>
              <a:rPr lang="cs-CZ" dirty="0" smtClean="0"/>
              <a:t>časů</a:t>
            </a:r>
            <a:r>
              <a:rPr lang="cs-CZ" dirty="0" smtClean="0"/>
              <a:t>.</a:t>
            </a:r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3.,4. strana slouží k připomenutí správného pořadí slov ve větě.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 Žáci </a:t>
            </a:r>
            <a:r>
              <a:rPr lang="cs-CZ" dirty="0" smtClean="0"/>
              <a:t>doplňují do věty sloveso v závorce ve     správném čase.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/>
              <a:t>Věty si zkontrolují.</a:t>
            </a: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15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944216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Timmy</a:t>
            </a:r>
            <a:r>
              <a:rPr lang="cs-CZ" b="1" dirty="0" smtClean="0"/>
              <a:t>                         </a:t>
            </a:r>
            <a:r>
              <a:rPr lang="cs-CZ" b="1" dirty="0" smtClean="0"/>
              <a:t>his </a:t>
            </a:r>
            <a:r>
              <a:rPr lang="cs-CZ" b="1" dirty="0" err="1" smtClean="0"/>
              <a:t>teeth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He                   </a:t>
            </a:r>
            <a:r>
              <a:rPr lang="cs-CZ" b="1" dirty="0" smtClean="0"/>
              <a:t>his </a:t>
            </a:r>
            <a:r>
              <a:rPr lang="cs-CZ" b="1" dirty="0" err="1" smtClean="0"/>
              <a:t>teeth</a:t>
            </a:r>
            <a:r>
              <a:rPr lang="cs-CZ" b="1" dirty="0" smtClean="0"/>
              <a:t> </a:t>
            </a:r>
            <a:r>
              <a:rPr lang="cs-CZ" b="1" dirty="0" err="1" smtClean="0"/>
              <a:t>twice</a:t>
            </a:r>
            <a:r>
              <a:rPr lang="cs-CZ" b="1" dirty="0" smtClean="0"/>
              <a:t> a </a:t>
            </a:r>
            <a:r>
              <a:rPr lang="cs-CZ" b="1" dirty="0" err="1" smtClean="0"/>
              <a:t>day</a:t>
            </a:r>
            <a:r>
              <a:rPr lang="cs-CZ" b="1" dirty="0" smtClean="0"/>
              <a:t>. </a:t>
            </a:r>
            <a:endParaRPr lang="cs-CZ" b="1" dirty="0"/>
          </a:p>
        </p:txBody>
      </p:sp>
      <p:pic>
        <p:nvPicPr>
          <p:cNvPr id="1026" name="Picture 2" descr="C:\Users\08FQ\AppData\Local\Microsoft\Windows\Temporary Internet Files\Content.IE5\YHXV97WB\MP90031687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29593"/>
            <a:ext cx="3384376" cy="447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37745" y="404664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i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brushing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1268760"/>
            <a:ext cx="22322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brushes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47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0081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Přítomný čas prostý nebo průběhový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Přítomný čas prostý</a:t>
            </a:r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b="1" dirty="0"/>
              <a:t>Přítomný čas </a:t>
            </a:r>
            <a:r>
              <a:rPr lang="cs-CZ" b="1" dirty="0" smtClean="0"/>
              <a:t>průběhový</a:t>
            </a: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55576" y="1844824"/>
            <a:ext cx="15121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1844824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 (-3.os.-s)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1844824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5241" y="2708920"/>
            <a:ext cx="1872208" cy="5845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DO/DOES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2708920"/>
            <a:ext cx="17281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2708920"/>
            <a:ext cx="1584176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32240" y="2753397"/>
            <a:ext cx="1728192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365104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99792" y="4365104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BE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99992" y="4396292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 +</a:t>
            </a:r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ing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4365104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5576" y="5301208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55776" y="5301208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99992" y="5301208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 +</a:t>
            </a:r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ing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8224" y="5301208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32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 </a:t>
            </a:r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simple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continuous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11256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 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hamster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…………………………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nuts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like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2 I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……………………..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my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rabbit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every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day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feed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3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dog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………………………….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now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sleep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4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eagle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………………….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on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sky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fly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1628800"/>
            <a:ext cx="35283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likes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2780928"/>
            <a:ext cx="3600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feed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4005064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sleeping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28853" y="5229200"/>
            <a:ext cx="36724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i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flying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5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a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spider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……………......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wall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climb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6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carps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…………………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in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pound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swim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7 A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fox ……………………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in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forest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(live)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8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Children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often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……………………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keys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(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for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27784" y="1700808"/>
            <a:ext cx="34563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i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climbing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23728" y="2852936"/>
            <a:ext cx="36724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swim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1439652" y="3920124"/>
            <a:ext cx="41764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lives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43808" y="5218379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l</a:t>
            </a:r>
            <a:r>
              <a:rPr lang="cs-CZ" sz="3600" b="1" dirty="0" err="1" smtClean="0"/>
              <a:t>ook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for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09350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240360"/>
          </a:xfrm>
        </p:spPr>
        <p:txBody>
          <a:bodyPr/>
          <a:lstStyle/>
          <a:p>
            <a:r>
              <a:rPr lang="cs-CZ" dirty="0" smtClean="0"/>
              <a:t>Celý materiál byl vytvořen autorem dne 20.11.2011</a:t>
            </a:r>
            <a:r>
              <a:rPr lang="cs-CZ" dirty="0" smtClean="0"/>
              <a:t>.</a:t>
            </a:r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20.11.2011</a:t>
            </a:r>
            <a:r>
              <a:rPr lang="cs-CZ" dirty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42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361</TotalTime>
  <Words>249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Timmy                         his teeth now. He                   his teeth twice a day. </vt:lpstr>
      <vt:lpstr>Přítomný čas prostý nebo průběhový</vt:lpstr>
      <vt:lpstr> Present simple or continuous</vt:lpstr>
      <vt:lpstr>Present simple or continuous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72</cp:revision>
  <dcterms:created xsi:type="dcterms:W3CDTF">2011-09-10T16:31:29Z</dcterms:created>
  <dcterms:modified xsi:type="dcterms:W3CDTF">2012-06-11T09:41:03Z</dcterms:modified>
</cp:coreProperties>
</file>