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66" r:id="rId3"/>
    <p:sldId id="268" r:id="rId4"/>
    <p:sldId id="271" r:id="rId5"/>
    <p:sldId id="269" r:id="rId6"/>
    <p:sldId id="26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07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NÁZEV:VY_32_INOVACE_11</a:t>
          </a:r>
          <a:r>
            <a:rPr lang="cs-CZ" sz="2000" dirty="0" smtClean="0"/>
            <a:t>: Verb </a:t>
          </a:r>
          <a:r>
            <a:rPr lang="cs-CZ" sz="2000" dirty="0" err="1" smtClean="0"/>
            <a:t>tenses</a:t>
          </a:r>
          <a:r>
            <a:rPr lang="cs-CZ" sz="2000" dirty="0" smtClean="0"/>
            <a:t>, 7.roč.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et Bc. Michaela Bumbová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="1" dirty="0" smtClean="0"/>
            <a:t>Past tense – to </a:t>
          </a:r>
          <a:r>
            <a:rPr lang="cs-CZ" sz="2000" b="1" dirty="0" err="1" smtClean="0"/>
            <a:t>be</a:t>
          </a:r>
          <a:endParaRPr lang="cs-CZ" sz="20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X="-765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B9E4C8-7A17-4499-A21A-958A622848EF}" type="presOf" srcId="{D1D4F407-5343-4D3F-B5B9-D407B03CAEB4}" destId="{AED2198E-93D5-4001-81B4-73124B309672}" srcOrd="1" destOrd="0" presId="urn:microsoft.com/office/officeart/2005/8/layout/target3"/>
    <dgm:cxn modelId="{3B05F62E-99A0-4663-94DA-CC0343B260A6}" type="presOf" srcId="{B651F6E3-6281-48DB-9319-2AEAFDAE7572}" destId="{619D679B-A015-4ECF-8348-D1034C574F40}" srcOrd="0" destOrd="0" presId="urn:microsoft.com/office/officeart/2005/8/layout/target3"/>
    <dgm:cxn modelId="{4F7DB0BC-71B5-49A2-9B63-49FF59FFD6BF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52EC2A4-F1A8-4F85-B6F1-7D765608FFFE}" type="presOf" srcId="{D8197B8C-B260-4A16-BDF4-0947B075E274}" destId="{5A5FFA88-C948-4069-8E93-59FA12366E83}" srcOrd="1" destOrd="0" presId="urn:microsoft.com/office/officeart/2005/8/layout/target3"/>
    <dgm:cxn modelId="{4C3B027F-2404-4CAB-B7A8-50EF65CA611B}" type="presOf" srcId="{B651F6E3-6281-48DB-9319-2AEAFDAE7572}" destId="{6BB5E863-4638-4E1D-BFDE-399D028AC4ED}" srcOrd="1" destOrd="0" presId="urn:microsoft.com/office/officeart/2005/8/layout/target3"/>
    <dgm:cxn modelId="{B0DEE932-45D0-4891-AFC7-DB940E800433}" type="presOf" srcId="{D1D4F407-5343-4D3F-B5B9-D407B03CAEB4}" destId="{D005CE8C-CC26-4C3E-AC11-E15060ECD759}" srcOrd="0" destOrd="0" presId="urn:microsoft.com/office/officeart/2005/8/layout/target3"/>
    <dgm:cxn modelId="{E8CFC131-08BC-4384-A040-5D1C8DD5B2B8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CEA0389-3FBA-45C5-8D27-C470185FD5FF}" type="presOf" srcId="{D1B46980-6531-4606-95E6-44980827E919}" destId="{6140AFEC-043D-4C43-A2F9-D0F5331DF3A3}" srcOrd="0" destOrd="0" presId="urn:microsoft.com/office/officeart/2005/8/layout/target3"/>
    <dgm:cxn modelId="{65042600-0A2C-40AC-9260-53A33F522F36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F56388F-1EBD-4501-9719-A6AD698B3CDD}" type="presOf" srcId="{757F3AB3-0718-4624-B441-E567A8F0AB56}" destId="{333A1088-737F-45CB-B68E-254E46348037}" srcOrd="0" destOrd="0" presId="urn:microsoft.com/office/officeart/2005/8/layout/target3"/>
    <dgm:cxn modelId="{510B69FD-6045-4FF7-BE57-4920448A135F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1469F4C-E154-4386-9F9A-C08A9DF67914}" type="presParOf" srcId="{333A1088-737F-45CB-B68E-254E46348037}" destId="{F5ABB229-8D3B-4694-996A-96F23CF14429}" srcOrd="0" destOrd="0" presId="urn:microsoft.com/office/officeart/2005/8/layout/target3"/>
    <dgm:cxn modelId="{FAF84B57-0D44-47FF-803D-F27BD3A31858}" type="presParOf" srcId="{333A1088-737F-45CB-B68E-254E46348037}" destId="{F41139FD-01EE-4571-8B17-4FB00FC51163}" srcOrd="1" destOrd="0" presId="urn:microsoft.com/office/officeart/2005/8/layout/target3"/>
    <dgm:cxn modelId="{92BDE242-FD35-453E-8E44-8A6230141A40}" type="presParOf" srcId="{333A1088-737F-45CB-B68E-254E46348037}" destId="{D005CE8C-CC26-4C3E-AC11-E15060ECD759}" srcOrd="2" destOrd="0" presId="urn:microsoft.com/office/officeart/2005/8/layout/target3"/>
    <dgm:cxn modelId="{D2987361-F579-48B8-AEBB-B162970ED4F9}" type="presParOf" srcId="{333A1088-737F-45CB-B68E-254E46348037}" destId="{2C702D82-9B77-49B7-9568-BB8EB47C3372}" srcOrd="3" destOrd="0" presId="urn:microsoft.com/office/officeart/2005/8/layout/target3"/>
    <dgm:cxn modelId="{DF87A09A-2EC0-4C5D-9A57-0AC93E0870E7}" type="presParOf" srcId="{333A1088-737F-45CB-B68E-254E46348037}" destId="{A52A0455-90FF-4808-ABD0-F02540D31D5A}" srcOrd="4" destOrd="0" presId="urn:microsoft.com/office/officeart/2005/8/layout/target3"/>
    <dgm:cxn modelId="{9992E71F-FD2F-49CB-A486-D32C9346247F}" type="presParOf" srcId="{333A1088-737F-45CB-B68E-254E46348037}" destId="{6140AFEC-043D-4C43-A2F9-D0F5331DF3A3}" srcOrd="5" destOrd="0" presId="urn:microsoft.com/office/officeart/2005/8/layout/target3"/>
    <dgm:cxn modelId="{BD9152E2-6C4B-4C7B-9166-37FA93192A6E}" type="presParOf" srcId="{333A1088-737F-45CB-B68E-254E46348037}" destId="{9358AC05-5D7D-4327-9F80-1AD486AEA664}" srcOrd="6" destOrd="0" presId="urn:microsoft.com/office/officeart/2005/8/layout/target3"/>
    <dgm:cxn modelId="{ED99A4E0-C46B-4066-8060-DAF48690C472}" type="presParOf" srcId="{333A1088-737F-45CB-B68E-254E46348037}" destId="{313FC574-E1CD-4FB4-B054-0B805CE0447D}" srcOrd="7" destOrd="0" presId="urn:microsoft.com/office/officeart/2005/8/layout/target3"/>
    <dgm:cxn modelId="{BD73A0C0-32C8-4C52-B5A1-A744DFEAF19A}" type="presParOf" srcId="{333A1088-737F-45CB-B68E-254E46348037}" destId="{619D679B-A015-4ECF-8348-D1034C574F40}" srcOrd="8" destOrd="0" presId="urn:microsoft.com/office/officeart/2005/8/layout/target3"/>
    <dgm:cxn modelId="{E5C4B56F-1BD4-4876-9750-F2557541E954}" type="presParOf" srcId="{333A1088-737F-45CB-B68E-254E46348037}" destId="{322283A8-4A27-4CDA-BAE3-F381106A9174}" srcOrd="9" destOrd="0" presId="urn:microsoft.com/office/officeart/2005/8/layout/target3"/>
    <dgm:cxn modelId="{D93A19CF-90AA-4B2D-A432-BD45E0268580}" type="presParOf" srcId="{333A1088-737F-45CB-B68E-254E46348037}" destId="{FFC9F71D-1B4F-4AD9-A4A6-86ADEFC8AF5C}" srcOrd="10" destOrd="0" presId="urn:microsoft.com/office/officeart/2005/8/layout/target3"/>
    <dgm:cxn modelId="{473A018A-658D-4D12-8400-8621AB128275}" type="presParOf" srcId="{333A1088-737F-45CB-B68E-254E46348037}" destId="{25B08C86-7E15-44DC-BE7F-FFB55DD49D12}" srcOrd="11" destOrd="0" presId="urn:microsoft.com/office/officeart/2005/8/layout/target3"/>
    <dgm:cxn modelId="{32D96266-B4B4-4B27-BEA8-6BC507BAA386}" type="presParOf" srcId="{333A1088-737F-45CB-B68E-254E46348037}" destId="{76644BE8-9D7C-4C09-B250-3D10AF48CBB7}" srcOrd="12" destOrd="0" presId="urn:microsoft.com/office/officeart/2005/8/layout/target3"/>
    <dgm:cxn modelId="{4FA7C342-8034-4AC1-8FB6-E7A1123BFCF4}" type="presParOf" srcId="{333A1088-737F-45CB-B68E-254E46348037}" destId="{EE85B701-7295-41C0-BA7A-34D3756A2AE6}" srcOrd="13" destOrd="0" presId="urn:microsoft.com/office/officeart/2005/8/layout/target3"/>
    <dgm:cxn modelId="{25ADCBF1-72C1-4376-ABDA-8F74FCBA6F21}" type="presParOf" srcId="{333A1088-737F-45CB-B68E-254E46348037}" destId="{8BEBB6EC-1DAA-4CAC-8A25-BC0FCBD5DBD5}" srcOrd="14" destOrd="0" presId="urn:microsoft.com/office/officeart/2005/8/layout/target3"/>
    <dgm:cxn modelId="{4B813D2E-1BE6-4428-AA14-29714997F9EF}" type="presParOf" srcId="{333A1088-737F-45CB-B68E-254E46348037}" destId="{AED2198E-93D5-4001-81B4-73124B309672}" srcOrd="15" destOrd="0" presId="urn:microsoft.com/office/officeart/2005/8/layout/target3"/>
    <dgm:cxn modelId="{58FA6B89-803F-4B9E-BDE4-17AB61FF96D6}" type="presParOf" srcId="{333A1088-737F-45CB-B68E-254E46348037}" destId="{2BE915AB-18AA-4053-B92C-3BFC9ED204BB}" srcOrd="16" destOrd="0" presId="urn:microsoft.com/office/officeart/2005/8/layout/target3"/>
    <dgm:cxn modelId="{7EB2D82D-9BDC-4A3A-B7BF-CC065C5E31DB}" type="presParOf" srcId="{333A1088-737F-45CB-B68E-254E46348037}" destId="{6BB5E863-4638-4E1D-BFDE-399D028AC4ED}" srcOrd="17" destOrd="0" presId="urn:microsoft.com/office/officeart/2005/8/layout/target3"/>
    <dgm:cxn modelId="{826145DB-C8A9-43A2-95AA-21597863A691}" type="presParOf" srcId="{333A1088-737F-45CB-B68E-254E46348037}" destId="{5A5FFA88-C948-4069-8E93-59FA12366E83}" srcOrd="18" destOrd="0" presId="urn:microsoft.com/office/officeart/2005/8/layout/target3"/>
    <dgm:cxn modelId="{1340BCFE-223F-44A1-A395-76A06E2D211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et Bc. Michaela Bumbová</a:t>
          </a:r>
          <a:endParaRPr lang="cs-CZ" sz="2000" kern="1200" dirty="0"/>
        </a:p>
      </dsp:txBody>
      <dsp:txXfrm>
        <a:off x="1224143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43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NÁZEV:VY_32_INOVACE_11</a:t>
          </a:r>
          <a:r>
            <a:rPr lang="cs-CZ" sz="2000" kern="1200" dirty="0" smtClean="0"/>
            <a:t>: Verb </a:t>
          </a:r>
          <a:r>
            <a:rPr lang="cs-CZ" sz="2000" kern="1200" dirty="0" err="1" smtClean="0"/>
            <a:t>tenses</a:t>
          </a:r>
          <a:r>
            <a:rPr lang="cs-CZ" sz="2000" kern="1200" dirty="0" smtClean="0"/>
            <a:t>, 7.roč.</a:t>
          </a:r>
          <a:endParaRPr lang="cs-CZ" sz="2000" kern="1200" dirty="0"/>
        </a:p>
      </dsp:txBody>
      <dsp:txXfrm>
        <a:off x="1224143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b="1" kern="1200" dirty="0" smtClean="0"/>
            <a:t>Past tense – to </a:t>
          </a:r>
          <a:r>
            <a:rPr lang="cs-CZ" sz="2000" b="1" kern="1200" dirty="0" err="1" smtClean="0"/>
            <a:t>be</a:t>
          </a:r>
          <a:endParaRPr lang="cs-CZ" sz="2000" b="1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492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69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84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7229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861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172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3680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11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80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1118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1176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DA36B-3238-4BEF-8E74-84D5C31F1FF9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431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7053401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06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289066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Anotace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229600" cy="468052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cs-CZ" dirty="0" smtClean="0"/>
          </a:p>
          <a:p>
            <a:pPr marL="566928" indent="-457200">
              <a:buFont typeface="Wingdings" pitchFamily="2" charset="2"/>
              <a:buChar char="§"/>
            </a:pPr>
            <a:r>
              <a:rPr lang="cs-CZ" dirty="0" smtClean="0"/>
              <a:t>Materiál slouží jako pomůcka při procvičování minulého času slovesa </a:t>
            </a:r>
            <a:r>
              <a:rPr lang="cs-CZ" dirty="0" err="1" smtClean="0"/>
              <a:t>be</a:t>
            </a:r>
            <a:r>
              <a:rPr lang="cs-CZ" dirty="0" smtClean="0"/>
              <a:t>.</a:t>
            </a:r>
          </a:p>
          <a:p>
            <a:pPr marL="566928" indent="-457200">
              <a:buFont typeface="Wingdings" pitchFamily="2" charset="2"/>
              <a:buChar char="§"/>
            </a:pPr>
            <a:r>
              <a:rPr lang="cs-CZ" dirty="0" smtClean="0"/>
              <a:t>Žáci doplňují správný tvar slovesa </a:t>
            </a:r>
            <a:r>
              <a:rPr lang="cs-CZ" dirty="0" err="1" smtClean="0"/>
              <a:t>be</a:t>
            </a:r>
            <a:r>
              <a:rPr lang="cs-CZ" dirty="0" smtClean="0"/>
              <a:t> do textu.</a:t>
            </a:r>
          </a:p>
          <a:p>
            <a:pPr marL="566928" indent="-457200">
              <a:buFont typeface="Wingdings" pitchFamily="2" charset="2"/>
              <a:buChar char="§"/>
            </a:pPr>
            <a:r>
              <a:rPr lang="cs-CZ" dirty="0" smtClean="0"/>
              <a:t>Cvičení je možno vytisknout jako pracovní list.</a:t>
            </a:r>
          </a:p>
          <a:p>
            <a:pPr marL="566928" indent="-457200">
              <a:buFont typeface="Wingdings" pitchFamily="2" charset="2"/>
              <a:buChar char="§"/>
            </a:pPr>
            <a:r>
              <a:rPr lang="cs-CZ" dirty="0" smtClean="0"/>
              <a:t>5. strana prezentace slouží jako kontrola.</a:t>
            </a:r>
          </a:p>
          <a:p>
            <a:pPr marL="109728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775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584176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PAST SIMPLE - TO BE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Complete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text. </a:t>
            </a:r>
            <a:r>
              <a:rPr lang="cs-CZ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Put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verb in </a:t>
            </a:r>
            <a:r>
              <a:rPr lang="cs-CZ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cs-CZ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simple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08FQ\AppData\Local\Microsoft\Windows\Temporary Internet Files\Content.IE5\AM1I8PN9\MC9001537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00808"/>
            <a:ext cx="6552728" cy="4668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440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…….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Friday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evening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eight</a:t>
            </a: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o´clock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 in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Jame´s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family</a:t>
            </a: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Andrew and his dog </a:t>
            </a:r>
            <a:r>
              <a:rPr lang="cs-CZ" b="1" dirty="0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…….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hall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Petra, his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sister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……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 her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bedroom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Their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father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…….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home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because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he </a:t>
            </a:r>
            <a:r>
              <a:rPr lang="cs-CZ" b="1" dirty="0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……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work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Their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mum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and her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friend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………..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living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room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……..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kitchen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Grandma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grandpa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……….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home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……...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holiday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Their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cat</a:t>
            </a:r>
            <a:r>
              <a:rPr lang="cs-CZ" b="1" dirty="0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….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in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garden.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But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something</a:t>
            </a:r>
            <a:r>
              <a:rPr lang="cs-CZ" b="1" dirty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………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wrong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A man in a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mask</a:t>
            </a: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……..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near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their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house…</a:t>
            </a:r>
            <a:endParaRPr lang="cs-CZ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57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557748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was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Friday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evening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eight</a:t>
            </a: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o´clock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 in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Jame´s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family</a:t>
            </a: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Andrew and his dog </a:t>
            </a:r>
            <a:r>
              <a:rPr lang="cs-CZ" b="1" dirty="0" err="1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were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hall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Petra, his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sister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 err="1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was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 her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bedroom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Their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father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wasn´t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home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because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he </a:t>
            </a:r>
            <a:r>
              <a:rPr lang="cs-CZ" b="1" dirty="0" err="1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was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work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Their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mum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and her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friend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weren´t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living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room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were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kitchen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Grandma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grandpa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weren´t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home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were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holiday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Their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cat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was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garden.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But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something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was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wrong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A man in a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mask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rgbClr val="3207CF"/>
                </a:solidFill>
                <a:latin typeface="Times New Roman" pitchFamily="18" charset="0"/>
                <a:cs typeface="Times New Roman" pitchFamily="18" charset="0"/>
              </a:rPr>
              <a:t>was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near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their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house…</a:t>
            </a:r>
            <a:endParaRPr lang="cs-CZ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640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273630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Citace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154076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Celý materiál byl vytvořen autorem dne 8.1.2012.</a:t>
            </a:r>
          </a:p>
          <a:p>
            <a:r>
              <a:rPr lang="cs-CZ" dirty="0" smtClean="0"/>
              <a:t>Obrázek byl použit z otevřené galérie Office.microsoft.com </a:t>
            </a:r>
            <a:r>
              <a:rPr lang="cs-CZ" smtClean="0"/>
              <a:t>dne 8.1.2012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731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315</TotalTime>
  <Words>291</Words>
  <Application>Microsoft Office PowerPoint</Application>
  <PresentationFormat>Předvádění na obrazovce (4:3)</PresentationFormat>
  <Paragraphs>20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PAST SIMPLE - TO BE Complete the text. Put the verb in the past simple.</vt:lpstr>
      <vt:lpstr>Prezentace aplikace PowerPoint</vt:lpstr>
      <vt:lpstr>Prezentace aplikace PowerPoint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08FQ</dc:creator>
  <cp:lastModifiedBy>08FQ</cp:lastModifiedBy>
  <cp:revision>79</cp:revision>
  <dcterms:created xsi:type="dcterms:W3CDTF">2011-09-10T16:31:29Z</dcterms:created>
  <dcterms:modified xsi:type="dcterms:W3CDTF">2012-06-11T19:56:26Z</dcterms:modified>
</cp:coreProperties>
</file>