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7" r:id="rId4"/>
    <p:sldId id="273" r:id="rId5"/>
    <p:sldId id="274" r:id="rId6"/>
    <p:sldId id="27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NÁZEV:VY_32_INOVACE_14: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</a:t>
          </a:r>
          <a:r>
            <a:rPr lang="cs-CZ" sz="2000" b="1" dirty="0" err="1" smtClean="0"/>
            <a:t>simple</a:t>
          </a:r>
          <a:r>
            <a:rPr lang="cs-CZ" sz="2000" b="1" dirty="0" smtClean="0"/>
            <a:t> tense - </a:t>
          </a:r>
          <a:r>
            <a:rPr lang="cs-CZ" sz="2000" b="1" dirty="0" err="1" smtClean="0"/>
            <a:t>crosswords</a:t>
          </a:r>
          <a:r>
            <a:rPr lang="cs-CZ" sz="2000" b="1" dirty="0" smtClean="0"/>
            <a:t>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43E74A-C311-414E-BF68-5C9750CA49E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F0B233-4DD5-43C3-93E1-E8C0AC22F6ED}" type="presOf" srcId="{D8197B8C-B260-4A16-BDF4-0947B075E274}" destId="{25B08C86-7E15-44DC-BE7F-FFB55DD49D12}" srcOrd="0" destOrd="0" presId="urn:microsoft.com/office/officeart/2005/8/layout/target3"/>
    <dgm:cxn modelId="{5C83CE78-B6A9-4A6B-AFD6-6922FA3115E3}" type="presOf" srcId="{4C35D32F-0EAB-4CD7-82EE-45574DC2A586}" destId="{8BEBB6EC-1DAA-4CAC-8A25-BC0FCBD5DBD5}" srcOrd="0" destOrd="0" presId="urn:microsoft.com/office/officeart/2005/8/layout/target3"/>
    <dgm:cxn modelId="{13EF3A0C-1626-4C06-87EA-996042D0AF6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0C6990-AA8D-4AD3-8977-350AEDED63D5}" type="presOf" srcId="{4C35D32F-0EAB-4CD7-82EE-45574DC2A586}" destId="{890E4F0B-2866-4A3F-A3C7-2A14B1797930}" srcOrd="1" destOrd="0" presId="urn:microsoft.com/office/officeart/2005/8/layout/target3"/>
    <dgm:cxn modelId="{5D3AA32D-1522-4BA0-9ABD-47423BA12EE9}" type="presOf" srcId="{D1D4F407-5343-4D3F-B5B9-D407B03CAEB4}" destId="{AED2198E-93D5-4001-81B4-73124B309672}" srcOrd="1" destOrd="0" presId="urn:microsoft.com/office/officeart/2005/8/layout/target3"/>
    <dgm:cxn modelId="{C8867727-67A5-4B97-A379-EB659EC2B278}" type="presOf" srcId="{B651F6E3-6281-48DB-9319-2AEAFDAE7572}" destId="{619D679B-A015-4ECF-8348-D1034C574F40}" srcOrd="0" destOrd="0" presId="urn:microsoft.com/office/officeart/2005/8/layout/target3"/>
    <dgm:cxn modelId="{EEFF2FE7-BD7B-45B3-A72B-0E863A93EE31}" type="presOf" srcId="{D1B46980-6531-4606-95E6-44980827E919}" destId="{2BE915AB-18AA-4053-B92C-3BFC9ED204BB}" srcOrd="1" destOrd="0" presId="urn:microsoft.com/office/officeart/2005/8/layout/target3"/>
    <dgm:cxn modelId="{E2E284A7-B25A-4CD9-AC23-9CEA7DFEB700}" type="presOf" srcId="{D1B46980-6531-4606-95E6-44980827E919}" destId="{6140AFEC-043D-4C43-A2F9-D0F5331DF3A3}" srcOrd="0" destOrd="0" presId="urn:microsoft.com/office/officeart/2005/8/layout/target3"/>
    <dgm:cxn modelId="{3AE67ACF-A1BD-4B29-AF05-2C9DEC5A4E5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44F7C4-BDD2-40A1-A6D0-437B2897B26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3107B5-93E8-4199-B14A-48F15F8C9412}" type="presParOf" srcId="{333A1088-737F-45CB-B68E-254E46348037}" destId="{F5ABB229-8D3B-4694-996A-96F23CF14429}" srcOrd="0" destOrd="0" presId="urn:microsoft.com/office/officeart/2005/8/layout/target3"/>
    <dgm:cxn modelId="{A475FF51-19BF-4AD1-A878-9F820D62F93F}" type="presParOf" srcId="{333A1088-737F-45CB-B68E-254E46348037}" destId="{F41139FD-01EE-4571-8B17-4FB00FC51163}" srcOrd="1" destOrd="0" presId="urn:microsoft.com/office/officeart/2005/8/layout/target3"/>
    <dgm:cxn modelId="{E4E2C6BA-12A5-4C98-A316-5795A74593C2}" type="presParOf" srcId="{333A1088-737F-45CB-B68E-254E46348037}" destId="{D005CE8C-CC26-4C3E-AC11-E15060ECD759}" srcOrd="2" destOrd="0" presId="urn:microsoft.com/office/officeart/2005/8/layout/target3"/>
    <dgm:cxn modelId="{82D0377C-A5B0-4B35-BF63-062D644F80D7}" type="presParOf" srcId="{333A1088-737F-45CB-B68E-254E46348037}" destId="{2C702D82-9B77-49B7-9568-BB8EB47C3372}" srcOrd="3" destOrd="0" presId="urn:microsoft.com/office/officeart/2005/8/layout/target3"/>
    <dgm:cxn modelId="{A470C4EF-69F1-4C0F-9B67-24C06DFE6D23}" type="presParOf" srcId="{333A1088-737F-45CB-B68E-254E46348037}" destId="{A52A0455-90FF-4808-ABD0-F02540D31D5A}" srcOrd="4" destOrd="0" presId="urn:microsoft.com/office/officeart/2005/8/layout/target3"/>
    <dgm:cxn modelId="{A9AA6817-8EEA-4C52-9214-A7F0C0AF8946}" type="presParOf" srcId="{333A1088-737F-45CB-B68E-254E46348037}" destId="{6140AFEC-043D-4C43-A2F9-D0F5331DF3A3}" srcOrd="5" destOrd="0" presId="urn:microsoft.com/office/officeart/2005/8/layout/target3"/>
    <dgm:cxn modelId="{8A928997-003C-47BA-B786-45DB386C08F8}" type="presParOf" srcId="{333A1088-737F-45CB-B68E-254E46348037}" destId="{9358AC05-5D7D-4327-9F80-1AD486AEA664}" srcOrd="6" destOrd="0" presId="urn:microsoft.com/office/officeart/2005/8/layout/target3"/>
    <dgm:cxn modelId="{B00C4B36-B89E-4130-9766-685A8353CDF2}" type="presParOf" srcId="{333A1088-737F-45CB-B68E-254E46348037}" destId="{313FC574-E1CD-4FB4-B054-0B805CE0447D}" srcOrd="7" destOrd="0" presId="urn:microsoft.com/office/officeart/2005/8/layout/target3"/>
    <dgm:cxn modelId="{F3EDE40D-978C-4BBF-901C-2AD609E6C8E1}" type="presParOf" srcId="{333A1088-737F-45CB-B68E-254E46348037}" destId="{619D679B-A015-4ECF-8348-D1034C574F40}" srcOrd="8" destOrd="0" presId="urn:microsoft.com/office/officeart/2005/8/layout/target3"/>
    <dgm:cxn modelId="{68464F25-9740-4FC8-A527-23686FF71AEC}" type="presParOf" srcId="{333A1088-737F-45CB-B68E-254E46348037}" destId="{322283A8-4A27-4CDA-BAE3-F381106A9174}" srcOrd="9" destOrd="0" presId="urn:microsoft.com/office/officeart/2005/8/layout/target3"/>
    <dgm:cxn modelId="{5A753DA7-2975-42BA-B593-70D058FE6301}" type="presParOf" srcId="{333A1088-737F-45CB-B68E-254E46348037}" destId="{FFC9F71D-1B4F-4AD9-A4A6-86ADEFC8AF5C}" srcOrd="10" destOrd="0" presId="urn:microsoft.com/office/officeart/2005/8/layout/target3"/>
    <dgm:cxn modelId="{FA0B54F7-E577-4EED-AF74-08D4BDAEAD1E}" type="presParOf" srcId="{333A1088-737F-45CB-B68E-254E46348037}" destId="{25B08C86-7E15-44DC-BE7F-FFB55DD49D12}" srcOrd="11" destOrd="0" presId="urn:microsoft.com/office/officeart/2005/8/layout/target3"/>
    <dgm:cxn modelId="{1C34555C-055A-4D52-A22B-FDBCB5AAC5C1}" type="presParOf" srcId="{333A1088-737F-45CB-B68E-254E46348037}" destId="{76644BE8-9D7C-4C09-B250-3D10AF48CBB7}" srcOrd="12" destOrd="0" presId="urn:microsoft.com/office/officeart/2005/8/layout/target3"/>
    <dgm:cxn modelId="{067EF687-4F26-4AA1-9AC1-CD893E0E9095}" type="presParOf" srcId="{333A1088-737F-45CB-B68E-254E46348037}" destId="{EE85B701-7295-41C0-BA7A-34D3756A2AE6}" srcOrd="13" destOrd="0" presId="urn:microsoft.com/office/officeart/2005/8/layout/target3"/>
    <dgm:cxn modelId="{1F3FDECE-1111-44CA-ADD5-05CF9AE43EE7}" type="presParOf" srcId="{333A1088-737F-45CB-B68E-254E46348037}" destId="{8BEBB6EC-1DAA-4CAC-8A25-BC0FCBD5DBD5}" srcOrd="14" destOrd="0" presId="urn:microsoft.com/office/officeart/2005/8/layout/target3"/>
    <dgm:cxn modelId="{575A6332-7E72-4AF2-9474-FA33BF29F3CF}" type="presParOf" srcId="{333A1088-737F-45CB-B68E-254E46348037}" destId="{AED2198E-93D5-4001-81B4-73124B309672}" srcOrd="15" destOrd="0" presId="urn:microsoft.com/office/officeart/2005/8/layout/target3"/>
    <dgm:cxn modelId="{0AEAD280-2B8A-4003-8F02-C7857ACDBF46}" type="presParOf" srcId="{333A1088-737F-45CB-B68E-254E46348037}" destId="{2BE915AB-18AA-4053-B92C-3BFC9ED204BB}" srcOrd="16" destOrd="0" presId="urn:microsoft.com/office/officeart/2005/8/layout/target3"/>
    <dgm:cxn modelId="{DA3CCB2A-360E-459C-A9C0-81D0CF433E13}" type="presParOf" srcId="{333A1088-737F-45CB-B68E-254E46348037}" destId="{6BB5E863-4638-4E1D-BFDE-399D028AC4ED}" srcOrd="17" destOrd="0" presId="urn:microsoft.com/office/officeart/2005/8/layout/target3"/>
    <dgm:cxn modelId="{7D24F046-CC0A-462A-8FFB-CA50381151FB}" type="presParOf" srcId="{333A1088-737F-45CB-B68E-254E46348037}" destId="{5A5FFA88-C948-4069-8E93-59FA12366E83}" srcOrd="18" destOrd="0" presId="urn:microsoft.com/office/officeart/2005/8/layout/target3"/>
    <dgm:cxn modelId="{365F609F-DE17-43F2-ACB2-AEBC5F3450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NÁZEV:VY_32_INOVACE_14: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tense - </a:t>
          </a:r>
          <a:r>
            <a:rPr lang="cs-CZ" sz="2000" b="1" kern="1200" dirty="0" err="1" smtClean="0"/>
            <a:t>crosswords</a:t>
          </a:r>
          <a:r>
            <a:rPr lang="cs-CZ" sz="2000" b="1" kern="1200" dirty="0" smtClean="0"/>
            <a:t> 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69F3C-E5D1-455F-9DAE-DABD177CC788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037AF-837C-43B2-8713-8783A6A7F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449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05F0F-058F-4B1E-B921-682CC840368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7FE6B-6E40-4BA2-BDE8-A6D260CC5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26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59EBD-6F5C-4C81-AAF1-CF8007EF24B2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086CD-A1E7-472C-B677-69534FE13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484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A6D53-8023-4318-9DE5-79D79C5717F1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8CD7D-E1C4-40C5-9E41-85CF3F11B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BFF3E-BD91-41CF-8512-413B62B39757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52F41-B06A-4117-94BE-86250FD74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117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90B7C-4B63-4666-8C02-CA91A90CB596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41E4-CDE8-4ECD-B170-DA43DF205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5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888F8-6791-4119-A9F0-32D6447F74E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CA63E-FDE2-4742-B8A3-DDEE8A46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53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F720D-E62A-40BA-B4FD-DF8997D4436D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E3858-FB73-4A42-9411-9426EB1CA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40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4FEF7-BA1C-49F6-A3FF-F46778E229C5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F7142-33C1-4775-84BB-DBA013F59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7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B9562-97E1-40FC-9090-F06A9C9506BE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6CFF2-5005-433F-8959-D552B0254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16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C65C2-12B1-4ACC-B2CD-694C4501C6BB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4DB6E-821A-4D7B-9E5A-C750CD2EF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04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662CA7-1FFF-4151-BA9A-F41F8661EA22}" type="datetimeFigureOut">
              <a:rPr lang="cs-CZ"/>
              <a:pPr>
                <a:defRPr/>
              </a:pPr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48F599-6D81-43B5-9F65-D207479CE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00843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92488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procvičování správného tvaru slovesa v minulém prostém čase.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Žáci doplňují tajenku správnými tvary slovesa.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5</a:t>
            </a:r>
            <a:r>
              <a:rPr lang="cs-CZ" dirty="0" smtClean="0"/>
              <a:t>. strana prezentace slouží jako kontrola.</a:t>
            </a:r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18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crosswords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08FQ\AppData\Local\Microsoft\Windows\Temporary Internet Files\Content.IE5\K0O7W0UI\MP90038532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475"/>
            <a:ext cx="7416824" cy="38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87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199690"/>
              </p:ext>
            </p:extLst>
          </p:nvPr>
        </p:nvGraphicFramePr>
        <p:xfrm>
          <a:off x="899593" y="332656"/>
          <a:ext cx="6984099" cy="6120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78858"/>
                <a:gridCol w="620583"/>
                <a:gridCol w="620583"/>
                <a:gridCol w="620583"/>
                <a:gridCol w="620583"/>
                <a:gridCol w="620583"/>
                <a:gridCol w="620583"/>
                <a:gridCol w="620583"/>
                <a:gridCol w="561160"/>
              </a:tblGrid>
              <a:tr h="510000">
                <a:tc grid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EAT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DRINK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5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9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BUY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BUILD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 gridSpan="3"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COST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7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HURT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LIVE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KNOW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DRIVE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BREAK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SEE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920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6165486"/>
              </p:ext>
            </p:extLst>
          </p:nvPr>
        </p:nvGraphicFramePr>
        <p:xfrm>
          <a:off x="899593" y="332656"/>
          <a:ext cx="6984099" cy="6120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78858"/>
                <a:gridCol w="620583"/>
                <a:gridCol w="620583"/>
                <a:gridCol w="620583"/>
                <a:gridCol w="620583"/>
                <a:gridCol w="620583"/>
                <a:gridCol w="620583"/>
                <a:gridCol w="620583"/>
                <a:gridCol w="561160"/>
              </a:tblGrid>
              <a:tr h="510000">
                <a:tc gridSpan="2"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EAT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DRINK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5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9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BUY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BUILD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 gridSpan="3"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COST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7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HURT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LIVE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KNOW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mpd="sng">
                      <a:noFill/>
                    </a:ln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DRIVE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BREAK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000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SEE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652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15407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Celý materiál byl vytvořen autorem dne 30.1.2012.</a:t>
            </a:r>
          </a:p>
          <a:p>
            <a:r>
              <a:rPr lang="cs-CZ" dirty="0" smtClean="0"/>
              <a:t>Obrázek byl použit z otevřené galérie Office.microsoft.com </a:t>
            </a:r>
            <a:r>
              <a:rPr lang="cs-CZ"/>
              <a:t>d</a:t>
            </a:r>
            <a:r>
              <a:rPr lang="cs-CZ" smtClean="0"/>
              <a:t>ne 30.1.2012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9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355</TotalTime>
  <Words>176</Words>
  <Application>Microsoft Office PowerPoint</Application>
  <PresentationFormat>Předvádění na obrazovce (4:3)</PresentationFormat>
  <Paragraphs>93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Complete the crosswords. Put the verbs into the past simple form.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95</cp:revision>
  <dcterms:created xsi:type="dcterms:W3CDTF">2011-09-10T16:31:29Z</dcterms:created>
  <dcterms:modified xsi:type="dcterms:W3CDTF">2012-06-11T19:57:12Z</dcterms:modified>
</cp:coreProperties>
</file>