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6" r:id="rId3"/>
    <p:sldId id="268" r:id="rId4"/>
    <p:sldId id="265" r:id="rId5"/>
    <p:sldId id="260" r:id="rId6"/>
    <p:sldId id="261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76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NÁZEV:VY_32_INOVACE_15: Verb </a:t>
          </a:r>
          <a:r>
            <a:rPr lang="cs-CZ" sz="2000" dirty="0" err="1" smtClean="0"/>
            <a:t>tenses</a:t>
          </a:r>
          <a:r>
            <a:rPr lang="cs-CZ" sz="2000" dirty="0" smtClean="0"/>
            <a:t>, 7.roč.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smtClean="0"/>
            <a:t>Past </a:t>
          </a:r>
          <a:r>
            <a:rPr lang="cs-CZ" sz="2000" b="1" dirty="0" err="1" smtClean="0"/>
            <a:t>simple</a:t>
          </a:r>
          <a:r>
            <a:rPr lang="cs-CZ" sz="2000" b="1" dirty="0" smtClean="0"/>
            <a:t> - </a:t>
          </a:r>
          <a:r>
            <a:rPr lang="cs-CZ" sz="2000" b="1" dirty="0" err="1" smtClean="0"/>
            <a:t>questions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NÁZEV:VY_32_INOVACE_15: Verb </a:t>
          </a:r>
          <a:r>
            <a:rPr lang="cs-CZ" sz="2000" kern="1200" dirty="0" err="1" smtClean="0"/>
            <a:t>tenses</a:t>
          </a:r>
          <a:r>
            <a:rPr lang="cs-CZ" sz="2000" kern="1200" dirty="0" smtClean="0"/>
            <a:t>, 7.roč.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smtClean="0"/>
            <a:t>Past </a:t>
          </a:r>
          <a:r>
            <a:rPr lang="cs-CZ" sz="2000" b="1" kern="1200" dirty="0" err="1" smtClean="0"/>
            <a:t>simple</a:t>
          </a:r>
          <a:r>
            <a:rPr lang="cs-CZ" sz="2000" b="1" kern="1200" dirty="0" smtClean="0"/>
            <a:t> - </a:t>
          </a:r>
          <a:r>
            <a:rPr lang="cs-CZ" sz="2000" b="1" kern="1200" dirty="0" err="1" smtClean="0"/>
            <a:t>questions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6518866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256584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dirty="0" smtClean="0"/>
          </a:p>
          <a:p>
            <a:pPr marL="566928" indent="-457200">
              <a:buFont typeface="Wingdings" pitchFamily="2" charset="2"/>
              <a:buChar char="q"/>
            </a:pPr>
            <a:r>
              <a:rPr lang="cs-CZ" dirty="0" smtClean="0"/>
              <a:t> Materiál slouží jako pomůcka při procvičování slovesných časů.</a:t>
            </a:r>
          </a:p>
          <a:p>
            <a:pPr marL="566928" indent="-457200">
              <a:buFont typeface="Wingdings" pitchFamily="2" charset="2"/>
              <a:buChar char="q"/>
            </a:pPr>
            <a:r>
              <a:rPr lang="cs-CZ" dirty="0" smtClean="0"/>
              <a:t>3.,4.strana slouží k připomenutí pořadí slov v otázce.</a:t>
            </a:r>
          </a:p>
          <a:p>
            <a:pPr marL="566928" indent="-457200">
              <a:buFont typeface="Wingdings" pitchFamily="2" charset="2"/>
              <a:buChar char="q"/>
            </a:pPr>
            <a:r>
              <a:rPr lang="cs-CZ" dirty="0"/>
              <a:t>Ž</a:t>
            </a:r>
            <a:r>
              <a:rPr lang="cs-CZ" dirty="0" smtClean="0"/>
              <a:t>áci přepisují věty ve správném pořadí slov, nutné převést sloveso do správného tvaru.</a:t>
            </a:r>
          </a:p>
          <a:p>
            <a:pPr marL="566928" indent="-457200">
              <a:buFont typeface="Wingdings" pitchFamily="2" charset="2"/>
              <a:buChar char="q"/>
            </a:pPr>
            <a:r>
              <a:rPr lang="cs-CZ" dirty="0" smtClean="0"/>
              <a:t>Na 6. </a:t>
            </a:r>
            <a:r>
              <a:rPr lang="cs-CZ" smtClean="0"/>
              <a:t>straně je kontrola.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1156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08FQ\AppData\Local\Microsoft\Windows\Temporary Internet Files\Content.IE5\AM1I8PN9\MP900430464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556792"/>
            <a:ext cx="5575350" cy="49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188641"/>
            <a:ext cx="1584176" cy="1296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bg1"/>
                </a:solidFill>
              </a:rPr>
              <a:t>What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964369" y="188641"/>
            <a:ext cx="1013164" cy="1296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bg1"/>
                </a:solidFill>
              </a:rPr>
              <a:t>did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131839" y="188641"/>
            <a:ext cx="1070489" cy="1296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bg1"/>
                </a:solidFill>
              </a:rPr>
              <a:t>you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246628" y="188641"/>
            <a:ext cx="1368152" cy="1296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bg1"/>
                </a:solidFill>
              </a:rPr>
              <a:t>have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694370" y="188640"/>
            <a:ext cx="2982086" cy="12961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/>
                </a:solidFill>
              </a:rPr>
              <a:t> </a:t>
            </a:r>
            <a:r>
              <a:rPr lang="cs-CZ" sz="4000" b="1" dirty="0" err="1" smtClean="0">
                <a:solidFill>
                  <a:schemeClr val="bg1"/>
                </a:solidFill>
              </a:rPr>
              <a:t>for</a:t>
            </a:r>
            <a:r>
              <a:rPr lang="cs-CZ" sz="4000" b="1" dirty="0" smtClean="0">
                <a:solidFill>
                  <a:schemeClr val="bg1"/>
                </a:solidFill>
              </a:rPr>
              <a:t> </a:t>
            </a:r>
            <a:r>
              <a:rPr lang="cs-CZ" sz="4000" b="1" dirty="0" err="1" smtClean="0">
                <a:solidFill>
                  <a:schemeClr val="bg1"/>
                </a:solidFill>
              </a:rPr>
              <a:t>breakfast</a:t>
            </a:r>
            <a:r>
              <a:rPr lang="cs-CZ" sz="4000" b="1" dirty="0" smtClean="0">
                <a:solidFill>
                  <a:schemeClr val="bg1"/>
                </a:solidFill>
              </a:rPr>
              <a:t>?</a:t>
            </a:r>
            <a:endParaRPr lang="cs-CZ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24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94400" y="764704"/>
            <a:ext cx="6120680" cy="1440160"/>
          </a:xfrm>
        </p:spPr>
        <p:txBody>
          <a:bodyPr>
            <a:normAutofit fontScale="90000"/>
          </a:bodyPr>
          <a:lstStyle/>
          <a:p>
            <a:pPr algn="l"/>
            <a:r>
              <a:rPr lang="cs-CZ" sz="6000" b="1" dirty="0" smtClean="0"/>
              <a:t>Pořadí slov ve větě –minulý čas prostý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3204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4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Věta tázací</a:t>
            </a: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9100" y="4653136"/>
            <a:ext cx="194421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DID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67188" y="4581128"/>
            <a:ext cx="201622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OSOBA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769384" y="4574960"/>
            <a:ext cx="185909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DĚJ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732240" y="4588946"/>
            <a:ext cx="2051720" cy="9282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OSTATNÍ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55576" y="3356992"/>
            <a:ext cx="252028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WAS/WERE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575300" y="3356992"/>
            <a:ext cx="186460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OSOBA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897697" y="3356992"/>
            <a:ext cx="2016224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OSTATNÍ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3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Minulý čas prostý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544616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 Jane/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break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/her/hand/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when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 Play/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Caroline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/concert/piano/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at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3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Have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for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dinner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you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4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Ill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week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Robbie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/last/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be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5You/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yesterday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/do/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6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Come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dad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from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when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work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7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Afraid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be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your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of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sister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/a 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witch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small</a:t>
            </a:r>
            <a:r>
              <a:rPr lang="cs-CZ" sz="3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endParaRPr lang="cs-CZ" sz="36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3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in 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evening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8 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Castle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weekend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/visit/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you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at</a:t>
            </a:r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/?</a:t>
            </a:r>
            <a:endParaRPr lang="cs-CZ" sz="36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3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71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38138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 Past </a:t>
            </a:r>
            <a:r>
              <a:rPr lang="cs-CZ" sz="6000" b="1" dirty="0" err="1" smtClean="0"/>
              <a:t>simple</a:t>
            </a:r>
            <a:r>
              <a:rPr lang="cs-CZ" sz="6000" b="1" dirty="0" smtClean="0"/>
              <a:t> tense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18457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When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did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Jane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break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her hand?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Did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Caroline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play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piano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at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concert?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3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did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you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have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for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dinner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4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Was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R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obbie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ill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last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week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5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did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you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do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yesterday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6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When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did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dad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come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from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work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7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Was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your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small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sister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afraid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of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a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witch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in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evening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8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castle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did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you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visit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at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weekend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4888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240360"/>
          </a:xfrm>
        </p:spPr>
        <p:txBody>
          <a:bodyPr/>
          <a:lstStyle/>
          <a:p>
            <a:r>
              <a:rPr lang="cs-CZ" dirty="0" smtClean="0"/>
              <a:t>Celý materiál byl vytvořen autorem dne 13.2.2012.</a:t>
            </a:r>
            <a:endParaRPr lang="cs-CZ" dirty="0"/>
          </a:p>
          <a:p>
            <a:r>
              <a:rPr lang="cs-CZ" dirty="0"/>
              <a:t>Obrázek byl použit z otevřené galérie Office.microsoft.com </a:t>
            </a:r>
            <a:r>
              <a:rPr lang="cs-CZ"/>
              <a:t>dne </a:t>
            </a:r>
            <a:r>
              <a:rPr lang="cs-CZ" smtClean="0"/>
              <a:t>13.2.2012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8843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</TotalTime>
  <Words>230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Prezentace aplikace PowerPoint</vt:lpstr>
      <vt:lpstr>Pořadí slov ve větě –minulý čas prostý</vt:lpstr>
      <vt:lpstr>Minulý čas prostý</vt:lpstr>
      <vt:lpstr> Past simple tense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Dana</cp:lastModifiedBy>
  <cp:revision>70</cp:revision>
  <dcterms:created xsi:type="dcterms:W3CDTF">2011-09-10T16:31:29Z</dcterms:created>
  <dcterms:modified xsi:type="dcterms:W3CDTF">2013-02-16T14:09:11Z</dcterms:modified>
</cp:coreProperties>
</file>