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5" r:id="rId3"/>
    <p:sldId id="267" r:id="rId4"/>
    <p:sldId id="264" r:id="rId5"/>
    <p:sldId id="261" r:id="rId6"/>
    <p:sldId id="268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NÁZEV:VY_32_INOVACE_17:  Verb </a:t>
          </a:r>
          <a:r>
            <a:rPr lang="cs-CZ" sz="2000" dirty="0" err="1" smtClean="0"/>
            <a:t>tenses</a:t>
          </a:r>
          <a:r>
            <a:rPr lang="cs-CZ" sz="2000" dirty="0" smtClean="0"/>
            <a:t>, 7.roč.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smtClean="0"/>
            <a:t>Past </a:t>
          </a:r>
          <a:r>
            <a:rPr lang="cs-CZ" sz="2000" b="1" dirty="0" err="1" smtClean="0"/>
            <a:t>simple</a:t>
          </a:r>
          <a:r>
            <a:rPr lang="cs-CZ" sz="2000" b="1" dirty="0" smtClean="0"/>
            <a:t> - negative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NÁZEV:VY_32_INOVACE_17:  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7.roč.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smtClean="0"/>
            <a:t>Past </a:t>
          </a:r>
          <a:r>
            <a:rPr lang="cs-CZ" sz="2000" b="1" kern="1200" dirty="0" err="1" smtClean="0"/>
            <a:t>simple</a:t>
          </a:r>
          <a:r>
            <a:rPr lang="cs-CZ" sz="2000" b="1" kern="1200" dirty="0" smtClean="0"/>
            <a:t> - negative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350239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24536"/>
          </a:xfrm>
        </p:spPr>
        <p:txBody>
          <a:bodyPr>
            <a:normAutofit/>
          </a:bodyPr>
          <a:lstStyle/>
          <a:p>
            <a:pPr marL="566928" indent="-457200">
              <a:buFont typeface="Wingdings" pitchFamily="2" charset="2"/>
              <a:buChar char="Ø"/>
            </a:pPr>
            <a:r>
              <a:rPr lang="cs-CZ" dirty="0" smtClean="0"/>
              <a:t> Materiál slouží jako pomůcka při procvičování slovesných časů.</a:t>
            </a:r>
          </a:p>
          <a:p>
            <a:pPr marL="566928" indent="-457200">
              <a:buFont typeface="Wingdings" pitchFamily="2" charset="2"/>
              <a:buChar char="Ø"/>
            </a:pPr>
            <a:r>
              <a:rPr lang="cs-CZ" dirty="0" smtClean="0"/>
              <a:t>Na 3.,4. straně prezentace si žáci zopakují tvoření negativu u </a:t>
            </a:r>
            <a:r>
              <a:rPr lang="cs-CZ" smtClean="0"/>
              <a:t>minulého času.</a:t>
            </a:r>
            <a:endParaRPr lang="cs-CZ" dirty="0" smtClean="0"/>
          </a:p>
          <a:p>
            <a:pPr marL="566928" indent="-457200">
              <a:buFont typeface="Wingdings" pitchFamily="2" charset="2"/>
              <a:buChar char="Ø"/>
            </a:pPr>
            <a:r>
              <a:rPr lang="cs-CZ" dirty="0" smtClean="0"/>
              <a:t>Žáci doplňují věty se slovesem v negativu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 v čase past </a:t>
            </a:r>
            <a:r>
              <a:rPr lang="cs-CZ" dirty="0" err="1" smtClean="0"/>
              <a:t>simple</a:t>
            </a:r>
            <a:endParaRPr lang="cs-CZ" dirty="0" smtClean="0"/>
          </a:p>
          <a:p>
            <a:pPr marL="566928" indent="-457200">
              <a:buFont typeface="Wingdings" pitchFamily="2" charset="2"/>
              <a:buChar char="Ø"/>
            </a:pPr>
            <a:r>
              <a:rPr lang="cs-CZ" dirty="0" smtClean="0"/>
              <a:t> Práci si zkontrolují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44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7544" y="188640"/>
            <a:ext cx="2448272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Richard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59832" y="188640"/>
            <a:ext cx="2664296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didn´t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swim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12160" y="188640"/>
            <a:ext cx="2952328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i</a:t>
            </a:r>
            <a:r>
              <a:rPr lang="cs-CZ" sz="3200" b="1" dirty="0" smtClean="0"/>
              <a:t>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swimming</a:t>
            </a:r>
            <a:r>
              <a:rPr lang="cs-CZ" sz="3200" b="1" dirty="0" smtClean="0"/>
              <a:t> pool on </a:t>
            </a:r>
            <a:r>
              <a:rPr lang="cs-CZ" sz="3200" b="1" dirty="0" err="1" smtClean="0"/>
              <a:t>holiday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pic>
        <p:nvPicPr>
          <p:cNvPr id="7" name="Picture 2" descr="C:\Users\08FQ\AppData\Local\Microsoft\Windows\Temporary Internet Files\Content.IE5\50TJ1TQB\MP900182522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45" y="2132856"/>
            <a:ext cx="2877624" cy="430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64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120680" cy="1440160"/>
          </a:xfrm>
        </p:spPr>
        <p:txBody>
          <a:bodyPr>
            <a:normAutofit fontScale="90000"/>
          </a:bodyPr>
          <a:lstStyle/>
          <a:p>
            <a:pPr algn="l"/>
            <a:r>
              <a:rPr lang="cs-CZ" sz="6000" b="1" dirty="0" smtClean="0"/>
              <a:t>Pořadí slov ve větě –minulý  čas prostý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04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Věta oznamovací - negativ</a:t>
            </a:r>
          </a:p>
          <a:p>
            <a:pPr>
              <a:buFont typeface="Wingdings" pitchFamily="2" charset="2"/>
              <a:buChar char="§"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3429000"/>
            <a:ext cx="201622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OSOBA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82772" y="3427663"/>
            <a:ext cx="3456384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DIDN´T</a:t>
            </a:r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+ SLOVESO V ZÁKLADNÍM TVARU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300192" y="3504754"/>
            <a:ext cx="2304256" cy="12923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OSTATNÍ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7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 </a:t>
            </a:r>
            <a:r>
              <a:rPr lang="cs-CZ" sz="3200" b="1" dirty="0" err="1" smtClean="0"/>
              <a:t>Put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verb in past </a:t>
            </a:r>
            <a:r>
              <a:rPr lang="cs-CZ" sz="3200" b="1" dirty="0" err="1" smtClean="0"/>
              <a:t>simple</a:t>
            </a:r>
            <a:r>
              <a:rPr lang="cs-CZ" sz="3200" b="1" dirty="0" smtClean="0"/>
              <a:t> negative 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94928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Kyle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……………………..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caffé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all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day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(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sit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</a:p>
          <a:p>
            <a:pPr>
              <a:buFont typeface="Wingdings" pitchFamily="2" charset="2"/>
              <a:buChar char="§"/>
            </a:pP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Pupils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…………….. </a:t>
            </a:r>
            <a:r>
              <a:rPr lang="cs-CZ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test on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English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lesson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(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write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</a:p>
          <a:p>
            <a:pPr>
              <a:buFont typeface="Wingdings" pitchFamily="2" charset="2"/>
              <a:buChar char="§"/>
            </a:pP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3 Rose ………............ ..a toast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for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lunch.(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have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</a:p>
          <a:p>
            <a:pPr>
              <a:buFont typeface="Wingdings" pitchFamily="2" charset="2"/>
              <a:buChar char="§"/>
            </a:pPr>
            <a:endParaRPr lang="cs-CZ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4 Sandra……………………… happy on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holiday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(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69159" y="1484784"/>
            <a:ext cx="316835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>
                <a:solidFill>
                  <a:schemeClr val="tx1"/>
                </a:solidFill>
              </a:rPr>
              <a:t>d</a:t>
            </a:r>
            <a:r>
              <a:rPr lang="cs-CZ" sz="3600" b="1" dirty="0" err="1" smtClean="0">
                <a:solidFill>
                  <a:schemeClr val="tx1"/>
                </a:solidFill>
              </a:rPr>
              <a:t>idn</a:t>
            </a:r>
            <a:r>
              <a:rPr lang="cs-CZ" sz="3600" b="1" dirty="0" smtClean="0">
                <a:solidFill>
                  <a:schemeClr val="tx1"/>
                </a:solidFill>
              </a:rPr>
              <a:t> ´t </a:t>
            </a:r>
            <a:r>
              <a:rPr lang="cs-CZ" sz="3600" b="1" dirty="0" err="1" smtClean="0">
                <a:solidFill>
                  <a:schemeClr val="tx1"/>
                </a:solidFill>
              </a:rPr>
              <a:t>sit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89909" y="2708920"/>
            <a:ext cx="345638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>
                <a:solidFill>
                  <a:schemeClr val="tx1"/>
                </a:solidFill>
              </a:rPr>
              <a:t>d</a:t>
            </a:r>
            <a:r>
              <a:rPr lang="cs-CZ" sz="3600" b="1" dirty="0" err="1" smtClean="0">
                <a:solidFill>
                  <a:schemeClr val="tx1"/>
                </a:solidFill>
              </a:rPr>
              <a:t>idn´t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write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69158" y="4257092"/>
            <a:ext cx="3594929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didn´t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have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95736" y="5517232"/>
            <a:ext cx="316835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>
                <a:solidFill>
                  <a:schemeClr val="tx1"/>
                </a:solidFill>
              </a:rPr>
              <a:t>w</a:t>
            </a:r>
            <a:r>
              <a:rPr lang="cs-CZ" sz="3600" b="1" dirty="0" err="1" smtClean="0">
                <a:solidFill>
                  <a:schemeClr val="tx1"/>
                </a:solidFill>
              </a:rPr>
              <a:t>asn´t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8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Autofit/>
          </a:bodyPr>
          <a:lstStyle/>
          <a:p>
            <a:r>
              <a:rPr lang="cs-CZ" sz="3600" b="1" dirty="0" err="1"/>
              <a:t>Put</a:t>
            </a:r>
            <a:r>
              <a:rPr lang="cs-CZ" sz="3600" b="1" dirty="0"/>
              <a:t> </a:t>
            </a:r>
            <a:r>
              <a:rPr lang="cs-CZ" sz="3600" b="1" dirty="0" err="1"/>
              <a:t>the</a:t>
            </a:r>
            <a:r>
              <a:rPr lang="cs-CZ" sz="3600" b="1" dirty="0"/>
              <a:t> verb in </a:t>
            </a:r>
            <a:r>
              <a:rPr lang="cs-CZ" sz="3600" b="1" dirty="0" smtClean="0"/>
              <a:t>past </a:t>
            </a:r>
            <a:r>
              <a:rPr lang="cs-CZ" sz="3600" b="1" dirty="0" err="1"/>
              <a:t>simple</a:t>
            </a:r>
            <a:r>
              <a:rPr lang="cs-CZ" sz="3600" b="1" dirty="0"/>
              <a:t> negative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5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weather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…………… nice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weekend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(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</a:p>
          <a:p>
            <a:pPr>
              <a:buFont typeface="Wingdings" pitchFamily="2" charset="2"/>
              <a:buChar char="§"/>
            </a:pPr>
            <a:endParaRPr lang="cs-CZ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6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…………………….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holiday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by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train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(go)</a:t>
            </a:r>
          </a:p>
          <a:p>
            <a:pPr>
              <a:buFont typeface="Wingdings" pitchFamily="2" charset="2"/>
              <a:buChar char="§"/>
            </a:pPr>
            <a:endParaRPr lang="cs-CZ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7 John 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………………………………. </a:t>
            </a:r>
            <a:r>
              <a:rPr lang="cs-CZ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ll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night. (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sleep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</a:p>
          <a:p>
            <a:pPr>
              <a:buFont typeface="Wingdings" pitchFamily="2" charset="2"/>
              <a:buChar char="§"/>
            </a:pPr>
            <a:endParaRPr lang="cs-CZ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8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Joyce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……………………. </a:t>
            </a:r>
            <a:r>
              <a:rPr lang="cs-CZ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home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to 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eight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o´clock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 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(</a:t>
            </a:r>
            <a:r>
              <a:rPr lang="cs-CZ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leave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  <a:endParaRPr lang="cs-CZ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55776" y="1395620"/>
            <a:ext cx="316835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>
                <a:solidFill>
                  <a:schemeClr val="tx1"/>
                </a:solidFill>
              </a:rPr>
              <a:t>w</a:t>
            </a:r>
            <a:r>
              <a:rPr lang="cs-CZ" sz="3600" b="1" dirty="0" err="1" smtClean="0">
                <a:solidFill>
                  <a:schemeClr val="tx1"/>
                </a:solidFill>
              </a:rPr>
              <a:t>asn´t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35696" y="2996952"/>
            <a:ext cx="288032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didn´t</a:t>
            </a:r>
            <a:r>
              <a:rPr lang="cs-CZ" sz="3600" b="1" dirty="0" smtClean="0">
                <a:solidFill>
                  <a:schemeClr val="tx1"/>
                </a:solidFill>
              </a:rPr>
              <a:t> go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973617" y="4365104"/>
            <a:ext cx="36004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didn´t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sleep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92733" y="5545151"/>
            <a:ext cx="33843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tx1"/>
                </a:solidFill>
              </a:rPr>
              <a:t>didn´t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 err="1" smtClean="0">
                <a:solidFill>
                  <a:schemeClr val="tx1"/>
                </a:solidFill>
              </a:rPr>
              <a:t>leave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4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312368"/>
          </a:xfrm>
        </p:spPr>
        <p:txBody>
          <a:bodyPr/>
          <a:lstStyle/>
          <a:p>
            <a:r>
              <a:rPr lang="cs-CZ" dirty="0" smtClean="0"/>
              <a:t>Celý materiál byl vytvořen autorem dne </a:t>
            </a:r>
            <a:r>
              <a:rPr lang="cs-CZ" dirty="0" smtClean="0"/>
              <a:t>22</a:t>
            </a:r>
            <a:r>
              <a:rPr lang="cs-CZ" dirty="0" smtClean="0"/>
              <a:t>.2.2012. </a:t>
            </a:r>
            <a:endParaRPr lang="cs-CZ" dirty="0" smtClean="0"/>
          </a:p>
          <a:p>
            <a:r>
              <a:rPr lang="cs-CZ" dirty="0" smtClean="0"/>
              <a:t>Obrázek </a:t>
            </a:r>
            <a:r>
              <a:rPr lang="cs-CZ" dirty="0"/>
              <a:t>byl použit z otevřené galérie Office.microsoft.com </a:t>
            </a:r>
            <a:r>
              <a:rPr lang="cs-CZ"/>
              <a:t>dne </a:t>
            </a:r>
            <a:r>
              <a:rPr lang="cs-CZ" smtClean="0"/>
              <a:t>22</a:t>
            </a:r>
            <a:r>
              <a:rPr lang="cs-CZ" smtClean="0"/>
              <a:t>.2.2012.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622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246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Pořadí slov ve větě –minulý  čas prostý</vt:lpstr>
      <vt:lpstr> Put the verb in past simple negative </vt:lpstr>
      <vt:lpstr>Put the verb in past simple negative 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56</cp:revision>
  <dcterms:created xsi:type="dcterms:W3CDTF">2011-09-10T16:31:29Z</dcterms:created>
  <dcterms:modified xsi:type="dcterms:W3CDTF">2012-06-18T19:43:21Z</dcterms:modified>
</cp:coreProperties>
</file>