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5" r:id="rId3"/>
    <p:sldId id="267" r:id="rId4"/>
    <p:sldId id="264" r:id="rId5"/>
    <p:sldId id="260" r:id="rId6"/>
    <p:sldId id="261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NÁZEV:VY_32_INOVACE_01: Verb </a:t>
          </a:r>
          <a:r>
            <a:rPr lang="cs-CZ" sz="2000" dirty="0" err="1" smtClean="0">
              <a:solidFill>
                <a:schemeClr val="accent5">
                  <a:lumMod val="25000"/>
                </a:schemeClr>
              </a:solidFill>
            </a:rPr>
            <a:t>tenses</a:t>
          </a:r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, 8.roč.</a:t>
          </a:r>
          <a:endParaRPr lang="cs-CZ" sz="2000" dirty="0">
            <a:solidFill>
              <a:schemeClr val="accent5">
                <a:lumMod val="25000"/>
              </a:schemeClr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NÁZEV ŠKOLY: ZŠ Dolní Benešov, příspěvková organ</a:t>
          </a:r>
          <a:r>
            <a:rPr lang="cs-CZ" sz="2000" dirty="0" smtClean="0"/>
            <a:t>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AUTOR: Mgr. et Bc. Michaela Bumbová</a:t>
          </a:r>
          <a:endParaRPr lang="cs-CZ" sz="2000" dirty="0">
            <a:solidFill>
              <a:schemeClr val="accent5">
                <a:lumMod val="25000"/>
              </a:schemeClr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TÉMA: </a:t>
          </a:r>
          <a:r>
            <a:rPr lang="cs-CZ" sz="2000" b="1" dirty="0" err="1" smtClean="0">
              <a:solidFill>
                <a:schemeClr val="accent5">
                  <a:lumMod val="25000"/>
                </a:schemeClr>
              </a:solidFill>
            </a:rPr>
            <a:t>Present</a:t>
          </a:r>
          <a:r>
            <a:rPr lang="cs-CZ" sz="2000" b="1" dirty="0" smtClean="0">
              <a:solidFill>
                <a:schemeClr val="accent5">
                  <a:lumMod val="25000"/>
                </a:schemeClr>
              </a:solidFill>
            </a:rPr>
            <a:t> </a:t>
          </a:r>
          <a:r>
            <a:rPr lang="cs-CZ" sz="2000" b="1" dirty="0" err="1" smtClean="0">
              <a:solidFill>
                <a:schemeClr val="accent5">
                  <a:lumMod val="25000"/>
                </a:schemeClr>
              </a:solidFill>
            </a:rPr>
            <a:t>simple</a:t>
          </a:r>
          <a:endParaRPr lang="cs-CZ" sz="2000" b="1" dirty="0">
            <a:solidFill>
              <a:schemeClr val="accent5">
                <a:lumMod val="25000"/>
              </a:schemeClr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accent5">
                  <a:lumMod val="25000"/>
                </a:schemeClr>
              </a:solidFill>
            </a:rPr>
            <a:t>ČÍSLO PROJEKTU:CZ.1.07/1.4.00/21.1262</a:t>
          </a:r>
          <a:endParaRPr lang="cs-CZ" sz="2000" dirty="0">
            <a:solidFill>
              <a:schemeClr val="accent5">
                <a:lumMod val="25000"/>
              </a:schemeClr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NÁZEV ŠKOLY: ZŠ Dolní Benešov, příspěvková organ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AUTOR: Mgr. et Bc. Michaela Bumbová</a:t>
          </a:r>
          <a:endParaRPr lang="cs-CZ" sz="2000" kern="1200" dirty="0">
            <a:solidFill>
              <a:schemeClr val="accent5">
                <a:lumMod val="25000"/>
              </a:schemeClr>
            </a:solidFill>
          </a:endParaRPr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NÁZEV:VY_32_INOVACE_01: Verb </a:t>
          </a:r>
          <a:r>
            <a:rPr lang="cs-CZ" sz="2000" kern="1200" dirty="0" err="1" smtClean="0">
              <a:solidFill>
                <a:schemeClr val="accent5">
                  <a:lumMod val="25000"/>
                </a:schemeClr>
              </a:solidFill>
            </a:rPr>
            <a:t>tenses</a:t>
          </a: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, 8.roč.</a:t>
          </a:r>
          <a:endParaRPr lang="cs-CZ" sz="2000" kern="1200" dirty="0">
            <a:solidFill>
              <a:schemeClr val="accent5">
                <a:lumMod val="25000"/>
              </a:schemeClr>
            </a:solidFill>
          </a:endParaRPr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TÉMA: </a:t>
          </a:r>
          <a:r>
            <a:rPr lang="cs-CZ" sz="2000" b="1" kern="1200" dirty="0" err="1" smtClean="0">
              <a:solidFill>
                <a:schemeClr val="accent5">
                  <a:lumMod val="25000"/>
                </a:schemeClr>
              </a:solidFill>
            </a:rPr>
            <a:t>Present</a:t>
          </a:r>
          <a:r>
            <a:rPr lang="cs-CZ" sz="2000" b="1" kern="1200" dirty="0" smtClean="0">
              <a:solidFill>
                <a:schemeClr val="accent5">
                  <a:lumMod val="25000"/>
                </a:schemeClr>
              </a:solidFill>
            </a:rPr>
            <a:t> </a:t>
          </a:r>
          <a:r>
            <a:rPr lang="cs-CZ" sz="2000" b="1" kern="1200" dirty="0" err="1" smtClean="0">
              <a:solidFill>
                <a:schemeClr val="accent5">
                  <a:lumMod val="25000"/>
                </a:schemeClr>
              </a:solidFill>
            </a:rPr>
            <a:t>simple</a:t>
          </a:r>
          <a:endParaRPr lang="cs-CZ" sz="2000" b="1" kern="1200" dirty="0">
            <a:solidFill>
              <a:schemeClr val="accent5">
                <a:lumMod val="25000"/>
              </a:schemeClr>
            </a:solidFill>
          </a:endParaRPr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accent5">
                  <a:lumMod val="25000"/>
                </a:schemeClr>
              </a:solidFill>
            </a:rPr>
            <a:t>ČÍSLO PROJEKTU:CZ.1.07/1.4.00/21.1262</a:t>
          </a:r>
          <a:endParaRPr lang="cs-CZ" sz="2000" kern="1200" dirty="0">
            <a:solidFill>
              <a:schemeClr val="accent5">
                <a:lumMod val="25000"/>
              </a:schemeClr>
            </a:solidFill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8643446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472608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109728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 Materiál slouží jako pomůcka při procvičování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 slovesných časů</a:t>
            </a:r>
            <a:r>
              <a:rPr lang="cs-CZ" dirty="0" smtClean="0">
                <a:solidFill>
                  <a:srgbClr val="002060"/>
                </a:solidFill>
              </a:rPr>
              <a:t>.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3.,4. strana prezentace slouží k zopakování pořadí slov ve větě.</a:t>
            </a:r>
            <a:endParaRPr lang="cs-CZ" dirty="0" smtClean="0">
              <a:solidFill>
                <a:srgbClr val="002060"/>
              </a:solidFill>
            </a:endParaRPr>
          </a:p>
          <a:p>
            <a:pPr marL="109728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Žáci </a:t>
            </a:r>
            <a:r>
              <a:rPr lang="cs-CZ" smtClean="0">
                <a:solidFill>
                  <a:srgbClr val="002060"/>
                </a:solidFill>
              </a:rPr>
              <a:t>překládají věty </a:t>
            </a:r>
            <a:r>
              <a:rPr lang="cs-CZ" dirty="0" smtClean="0">
                <a:solidFill>
                  <a:srgbClr val="002060"/>
                </a:solidFill>
              </a:rPr>
              <a:t>písemně do sešitu, poté si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 překlad zkontrolují.</a:t>
            </a:r>
          </a:p>
          <a:p>
            <a:pPr marL="109728" indent="0">
              <a:buNone/>
            </a:pP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Doporučuji opsat i české věty, cvičení pak může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 sloužit  jako domácí příprava.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64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43103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08FQ\AppData\Local\Microsoft\Windows\Temporary Internet Files\Content.IE5\S7687CZ2\MC90023298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132856"/>
            <a:ext cx="3948583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692696"/>
            <a:ext cx="165618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What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051720" y="692696"/>
            <a:ext cx="1152128" cy="1182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do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419872" y="692696"/>
            <a:ext cx="115212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/>
              <a:t>you</a:t>
            </a:r>
            <a:endParaRPr lang="cs-CZ" sz="3600" b="1" dirty="0"/>
          </a:p>
        </p:txBody>
      </p:sp>
      <p:sp>
        <p:nvSpPr>
          <p:cNvPr id="7" name="Obdélník 6"/>
          <p:cNvSpPr/>
          <p:nvPr/>
        </p:nvSpPr>
        <p:spPr>
          <a:xfrm>
            <a:off x="4788024" y="692696"/>
            <a:ext cx="136815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like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334860" y="692696"/>
            <a:ext cx="248561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>
                <a:solidFill>
                  <a:schemeClr val="tx1"/>
                </a:solidFill>
              </a:rPr>
              <a:t>f</a:t>
            </a:r>
            <a:r>
              <a:rPr lang="cs-CZ" sz="3600" b="1" dirty="0" err="1" smtClean="0">
                <a:solidFill>
                  <a:schemeClr val="tx1"/>
                </a:solidFill>
              </a:rPr>
              <a:t>or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 err="1" smtClean="0">
                <a:solidFill>
                  <a:schemeClr val="tx1"/>
                </a:solidFill>
              </a:rPr>
              <a:t>breakfast</a:t>
            </a:r>
            <a:r>
              <a:rPr lang="cs-CZ" sz="3600" b="1" dirty="0" smtClean="0">
                <a:solidFill>
                  <a:schemeClr val="tx1"/>
                </a:solidFill>
              </a:rPr>
              <a:t> ?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5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120680" cy="1440160"/>
          </a:xfrm>
        </p:spPr>
        <p:txBody>
          <a:bodyPr>
            <a:normAutofit fontScale="90000"/>
          </a:bodyPr>
          <a:lstStyle/>
          <a:p>
            <a:r>
              <a:rPr lang="cs-CZ" sz="6000" b="1" dirty="0" err="1" smtClean="0"/>
              <a:t>Order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of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words-present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simple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204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Affirmative</a:t>
            </a:r>
            <a:endParaRPr lang="cs-CZ" sz="40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Question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2780928"/>
            <a:ext cx="201622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SUBJECT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59832" y="2780928"/>
            <a:ext cx="28083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VERB (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3.os.,č.j.) -</a:t>
            </a:r>
            <a:r>
              <a:rPr lang="cs-CZ" sz="3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s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01963" y="2780928"/>
            <a:ext cx="230425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OTHERS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6" y="4869160"/>
            <a:ext cx="194421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DO/DOES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462153" y="4880845"/>
            <a:ext cx="201622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SUBJECT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75747" y="4880845"/>
            <a:ext cx="185909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VERB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812696" y="4869160"/>
            <a:ext cx="2051720" cy="9282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OTHERS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23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Přítomný čas prostý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525658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1 Naši přátelé bydlí v Londýně.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2 Laura často čte anglické knihy.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3 Žirafy nejí maso.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4 Tatínek nikdy neumývá okna.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5 Vynáší John odpadky každý den?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6 Nemám rád cereální lupínky k snídani.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7 Jak často vysáváš podlahu?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8 Andrew někdy připravuje večeři.</a:t>
            </a:r>
          </a:p>
          <a:p>
            <a:pPr>
              <a:buFont typeface="Wingdings" pitchFamily="2" charset="2"/>
              <a:buChar char="§"/>
            </a:pPr>
            <a:endParaRPr lang="cs-CZ" sz="36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1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9650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 </a:t>
            </a:r>
            <a:r>
              <a:rPr lang="cs-CZ" sz="6000" b="1" dirty="0" err="1" smtClean="0"/>
              <a:t>Present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simple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76064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1 </a:t>
            </a:r>
            <a:r>
              <a:rPr lang="cs-CZ" sz="3600" b="1" dirty="0" err="1" smtClean="0">
                <a:solidFill>
                  <a:srgbClr val="002060"/>
                </a:solidFill>
              </a:rPr>
              <a:t>Our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friends</a:t>
            </a:r>
            <a:r>
              <a:rPr lang="cs-CZ" sz="3600" b="1" dirty="0" smtClean="0">
                <a:solidFill>
                  <a:srgbClr val="002060"/>
                </a:solidFill>
              </a:rPr>
              <a:t> live in London.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2 Laura </a:t>
            </a:r>
            <a:r>
              <a:rPr lang="cs-CZ" sz="3600" b="1" dirty="0" err="1" smtClean="0">
                <a:solidFill>
                  <a:srgbClr val="002060"/>
                </a:solidFill>
              </a:rPr>
              <a:t>often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reads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English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books</a:t>
            </a:r>
            <a:r>
              <a:rPr lang="cs-CZ" sz="3600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3 </a:t>
            </a:r>
            <a:r>
              <a:rPr lang="cs-CZ" sz="3600" b="1" dirty="0" err="1" smtClean="0">
                <a:solidFill>
                  <a:srgbClr val="002060"/>
                </a:solidFill>
              </a:rPr>
              <a:t>The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giraffes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don´t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eat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meat</a:t>
            </a:r>
            <a:r>
              <a:rPr lang="cs-CZ" sz="3600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4 </a:t>
            </a:r>
            <a:r>
              <a:rPr lang="cs-CZ" sz="3600" b="1" dirty="0" err="1" smtClean="0">
                <a:solidFill>
                  <a:srgbClr val="002060"/>
                </a:solidFill>
              </a:rPr>
              <a:t>Dad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never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clean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the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windows</a:t>
            </a:r>
            <a:r>
              <a:rPr lang="cs-CZ" sz="3600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>
                <a:solidFill>
                  <a:srgbClr val="002060"/>
                </a:solidFill>
              </a:rPr>
              <a:t>5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Does</a:t>
            </a:r>
            <a:r>
              <a:rPr lang="cs-CZ" sz="3600" b="1" dirty="0" smtClean="0">
                <a:solidFill>
                  <a:srgbClr val="002060"/>
                </a:solidFill>
              </a:rPr>
              <a:t> John </a:t>
            </a:r>
            <a:r>
              <a:rPr lang="cs-CZ" sz="3600" b="1" dirty="0" err="1" smtClean="0">
                <a:solidFill>
                  <a:srgbClr val="002060"/>
                </a:solidFill>
              </a:rPr>
              <a:t>take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the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rubbish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out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every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day</a:t>
            </a:r>
            <a:r>
              <a:rPr lang="cs-CZ" sz="3600" b="1" dirty="0" smtClean="0">
                <a:solidFill>
                  <a:srgbClr val="002060"/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6 I </a:t>
            </a:r>
            <a:r>
              <a:rPr lang="cs-CZ" sz="3600" b="1" dirty="0" err="1" smtClean="0">
                <a:solidFill>
                  <a:srgbClr val="002060"/>
                </a:solidFill>
              </a:rPr>
              <a:t>don´t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like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cereals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for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breakfast</a:t>
            </a:r>
            <a:r>
              <a:rPr lang="cs-CZ" sz="3600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>
                <a:solidFill>
                  <a:srgbClr val="002060"/>
                </a:solidFill>
              </a:rPr>
              <a:t>7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How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often</a:t>
            </a:r>
            <a:r>
              <a:rPr lang="cs-CZ" sz="3600" b="1" dirty="0" smtClean="0">
                <a:solidFill>
                  <a:srgbClr val="002060"/>
                </a:solidFill>
              </a:rPr>
              <a:t> do </a:t>
            </a:r>
            <a:r>
              <a:rPr lang="cs-CZ" sz="3600" b="1" dirty="0" err="1" smtClean="0">
                <a:solidFill>
                  <a:srgbClr val="002060"/>
                </a:solidFill>
              </a:rPr>
              <a:t>you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hoover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the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floor</a:t>
            </a:r>
            <a:r>
              <a:rPr lang="cs-CZ" sz="3600" b="1" dirty="0" smtClean="0">
                <a:solidFill>
                  <a:srgbClr val="002060"/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>
                <a:solidFill>
                  <a:srgbClr val="002060"/>
                </a:solidFill>
              </a:rPr>
              <a:t>8</a:t>
            </a:r>
            <a:r>
              <a:rPr lang="cs-CZ" sz="3600" b="1" dirty="0" smtClean="0">
                <a:solidFill>
                  <a:srgbClr val="002060"/>
                </a:solidFill>
              </a:rPr>
              <a:t> Andrew </a:t>
            </a:r>
            <a:r>
              <a:rPr lang="cs-CZ" sz="3600" b="1" dirty="0" err="1" smtClean="0">
                <a:solidFill>
                  <a:srgbClr val="002060"/>
                </a:solidFill>
              </a:rPr>
              <a:t>sometimes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makes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dinner</a:t>
            </a:r>
            <a:r>
              <a:rPr lang="cs-CZ" sz="3600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endParaRPr lang="cs-CZ" sz="36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88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2736304"/>
          </a:xfrm>
        </p:spPr>
        <p:txBody>
          <a:bodyPr/>
          <a:lstStyle/>
          <a:p>
            <a:r>
              <a:rPr lang="cs-CZ" dirty="0" smtClean="0"/>
              <a:t>Celý materiál byl vytvořen autorem dne 12.9.2011.</a:t>
            </a:r>
          </a:p>
          <a:p>
            <a:r>
              <a:rPr lang="cs-CZ" dirty="0" smtClean="0"/>
              <a:t>Obrázek byl použit z otevřené galérie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smtClean="0"/>
              <a:t>Office.microsoft.com dne 12.9.2011.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521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rgbClr val="ACFAFE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B7DDE8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256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Order of the words-present simple</vt:lpstr>
      <vt:lpstr>Přítomný čas prostý</vt:lpstr>
      <vt:lpstr> Present simple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48</cp:revision>
  <dcterms:created xsi:type="dcterms:W3CDTF">2011-09-10T16:31:29Z</dcterms:created>
  <dcterms:modified xsi:type="dcterms:W3CDTF">2012-06-01T18:16:49Z</dcterms:modified>
</cp:coreProperties>
</file>